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sldIdLst>
    <p:sldId id="385" r:id="rId2"/>
    <p:sldId id="343" r:id="rId3"/>
    <p:sldId id="266" r:id="rId4"/>
    <p:sldId id="349" r:id="rId5"/>
    <p:sldId id="365" r:id="rId6"/>
    <p:sldId id="362" r:id="rId7"/>
    <p:sldId id="350" r:id="rId8"/>
    <p:sldId id="351" r:id="rId9"/>
    <p:sldId id="352" r:id="rId10"/>
    <p:sldId id="353" r:id="rId11"/>
    <p:sldId id="354" r:id="rId12"/>
    <p:sldId id="381" r:id="rId13"/>
    <p:sldId id="382" r:id="rId14"/>
    <p:sldId id="355" r:id="rId15"/>
    <p:sldId id="356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8F8F8"/>
    <a:srgbClr val="0000CC"/>
    <a:srgbClr val="000000"/>
    <a:srgbClr val="6600CC"/>
    <a:srgbClr val="009900"/>
    <a:srgbClr val="FF3300"/>
    <a:srgbClr val="33CC33"/>
    <a:srgbClr val="997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3D15E-3BDD-4031-B7AA-0073F7AC0838}" type="datetimeFigureOut">
              <a:rPr lang="id-ID" smtClean="0"/>
              <a:pPr/>
              <a:t>12/08/2024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0A2E6-4F03-4D78-9446-D06491D42969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8CED0-C414-4E76-A600-DE7FA4A712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B27E8-7B58-43F0-9363-4427953A03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E4548-3398-488F-98AF-8E61679046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104D8B-BEE4-45C7-8744-40020A52ED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047DD-55CC-47EA-9447-3620A16D6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579A3-046D-4B45-966C-4C51E10C55F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5549E-9DFF-4AB5-9CEC-46A4635FDF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BCF3FD52-1915-4DDA-9458-BAA55B9260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C9F6F-EA17-48AF-80BC-B6B4CFD274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95641-9382-4478-B5D5-66DD1105D4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55262-B119-44D2-AA65-8F9C029A5C44}" type="datetimeFigureOut">
              <a:rPr lang="en-US"/>
              <a:pPr>
                <a:defRPr/>
              </a:pPr>
              <a:t>8/12/2024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98881-22AB-4142-A960-103CD8B55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AF23677-32DF-4714-89CD-F2D4B7A356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9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smtClean="0"/>
          </a:p>
        </p:txBody>
      </p:sp>
      <p:pic>
        <p:nvPicPr>
          <p:cNvPr id="4100" name="Picture 2" descr="D:\zzzsiwho\themes powerPoint\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071938"/>
            <a:ext cx="28575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defRPr/>
            </a:pPr>
            <a:r>
              <a:rPr lang="id-I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Oleh:</a:t>
            </a:r>
          </a:p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Sujarwo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defRPr/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pic>
        <p:nvPicPr>
          <p:cNvPr id="4103" name="Picture 4" descr="C:\Users\eclipse\Downloads\tree_of_knowledge_book_swinging_50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570950"/>
            <a:ext cx="4737483" cy="507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1472" y="285728"/>
            <a:ext cx="8358246" cy="284638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Praktek</a:t>
            </a:r>
            <a:r>
              <a:rPr lang="en-US" sz="8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PELESTARIAN</a:t>
            </a:r>
            <a:r>
              <a:rPr lang="en-US" sz="66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lang="en-US" sz="60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Bahan</a:t>
            </a:r>
            <a:r>
              <a:rPr lang="en-US" sz="60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0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Perpustakaan</a:t>
            </a:r>
            <a:endParaRPr lang="en-US" sz="66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sv-SE" dirty="0" smtClean="0"/>
              <a:t>Enkapsulasi</a:t>
            </a:r>
            <a:endParaRPr lang="en-US" dirty="0" smtClean="0"/>
          </a:p>
        </p:txBody>
      </p:sp>
      <p:sp>
        <p:nvSpPr>
          <p:cNvPr id="901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762000" y="1905000"/>
            <a:ext cx="7924800" cy="2971800"/>
          </a:xfrm>
          <a:effectLst>
            <a:outerShdw dist="35921" dir="2700000" algn="ctr" rotWithShape="0">
              <a:schemeClr val="folHlink"/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sv-SE" sz="3600" dirty="0" smtClean="0"/>
              <a:t>melapisi lembar kertas dokumen dengan dua lembar plastik film. </a:t>
            </a:r>
          </a:p>
          <a:p>
            <a:pPr eaLnBrk="1" hangingPunct="1">
              <a:defRPr/>
            </a:pPr>
            <a:r>
              <a:rPr lang="sv-SE" sz="3600" dirty="0" smtClean="0"/>
              <a:t>Terdiri dari dua jenis kegiatan enkapsulasi komplit dan enkapsulasi sebagian</a:t>
            </a:r>
            <a:r>
              <a:rPr lang="en-GB" sz="3600" dirty="0" smtClean="0"/>
              <a:t> 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56"/>
            <a:ext cx="8229600" cy="71438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err="1" smtClean="0">
                <a:solidFill>
                  <a:srgbClr val="0033CC"/>
                </a:solidFill>
              </a:rPr>
              <a:t>Bahan</a:t>
            </a:r>
            <a:r>
              <a:rPr lang="en-US" sz="4000" b="1" dirty="0" smtClean="0">
                <a:solidFill>
                  <a:srgbClr val="0033CC"/>
                </a:solidFill>
              </a:rPr>
              <a:t> yang </a:t>
            </a:r>
            <a:r>
              <a:rPr lang="en-US" sz="4000" b="1" dirty="0" err="1" smtClean="0">
                <a:solidFill>
                  <a:srgbClr val="0033CC"/>
                </a:solidFill>
              </a:rPr>
              <a:t>disiapkan</a:t>
            </a:r>
            <a:r>
              <a:rPr lang="en-US" sz="4000" b="1" dirty="0" smtClean="0">
                <a:solidFill>
                  <a:srgbClr val="0033CC"/>
                </a:solidFill>
              </a:rPr>
              <a:t> </a:t>
            </a:r>
            <a:endParaRPr lang="en-US" sz="4000" b="1" dirty="0" smtClean="0"/>
          </a:p>
        </p:txBody>
      </p:sp>
      <p:pic>
        <p:nvPicPr>
          <p:cNvPr id="3074" name="Picture 2" descr="I:\image\bung karno ba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1574" y="3286124"/>
            <a:ext cx="4761961" cy="3357586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500174"/>
            <a:ext cx="8072494" cy="4351359"/>
          </a:xfrm>
        </p:spPr>
        <p:txBody>
          <a:bodyPr>
            <a:normAutofit/>
          </a:bodyPr>
          <a:lstStyle/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3200" b="1" dirty="0" smtClean="0"/>
              <a:t>Materi/dokumen/bahan </a:t>
            </a:r>
            <a:r>
              <a:rPr lang="en-US" sz="3200" b="1" dirty="0" smtClean="0"/>
              <a:t>yang akan di enkapsulasi  </a:t>
            </a:r>
          </a:p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3200" b="1" dirty="0" err="1" smtClean="0"/>
              <a:t>Plastrik</a:t>
            </a:r>
            <a:r>
              <a:rPr lang="en-US" sz="3200" b="1" dirty="0" smtClean="0"/>
              <a:t> film/</a:t>
            </a:r>
            <a:r>
              <a:rPr lang="en-US" sz="3200" b="1" dirty="0" err="1" smtClean="0"/>
              <a:t>mika</a:t>
            </a:r>
            <a:endParaRPr lang="en-US" sz="3200" b="1" dirty="0" smtClean="0"/>
          </a:p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3200" b="1" dirty="0" err="1" smtClean="0"/>
              <a:t>Doble</a:t>
            </a:r>
            <a:r>
              <a:rPr lang="en-US" sz="3200" b="1" dirty="0" smtClean="0"/>
              <a:t> tape</a:t>
            </a:r>
          </a:p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3200" b="1" dirty="0" err="1" smtClean="0"/>
              <a:t>Gunting</a:t>
            </a:r>
            <a:r>
              <a:rPr lang="en-US" sz="3200" b="1" dirty="0" smtClean="0"/>
              <a:t>/Cutter</a:t>
            </a:r>
          </a:p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3200" b="1" dirty="0" err="1" smtClean="0"/>
              <a:t>Penggaris</a:t>
            </a:r>
            <a:endParaRPr 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</a:t>
            </a:r>
            <a:r>
              <a:rPr lang="en-US" dirty="0" smtClean="0"/>
              <a:t>raktek jilid </a:t>
            </a:r>
            <a:endParaRPr lang="en-US" dirty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eaLnBrk="1" hangingPunct="1"/>
            <a:r>
              <a:rPr lang="en-US" smtClean="0"/>
              <a:t>Jilidan Punggung untuk buku-buku tebal</a:t>
            </a:r>
          </a:p>
          <a:p>
            <a:pPr eaLnBrk="1" hangingPunct="1"/>
            <a:r>
              <a:rPr lang="en-US" smtClean="0"/>
              <a:t>Jilidan tengah untuk buku-buku tipis</a:t>
            </a:r>
          </a:p>
        </p:txBody>
      </p:sp>
      <p:pic>
        <p:nvPicPr>
          <p:cNvPr id="45060" name="Picture 3" descr="F:\1\hal 13 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141663"/>
            <a:ext cx="33845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 descr="F:\1\hal 14 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141663"/>
            <a:ext cx="4572000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8683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smtClean="0"/>
              <a:t>Kelemahan Penjilidan Industri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J</a:t>
            </a:r>
            <a:r>
              <a:rPr lang="id-ID" sz="3600" smtClean="0"/>
              <a:t>ilidan lemah</a:t>
            </a:r>
          </a:p>
          <a:p>
            <a:pPr eaLnBrk="1" hangingPunct="1"/>
            <a:r>
              <a:rPr lang="id-ID" sz="3600" smtClean="0"/>
              <a:t>Memakai perekat </a:t>
            </a:r>
            <a:r>
              <a:rPr lang="en-US" sz="3600" smtClean="0"/>
              <a:t>(bukan</a:t>
            </a:r>
            <a:r>
              <a:rPr lang="id-ID" sz="3600" smtClean="0"/>
              <a:t> dijahit</a:t>
            </a:r>
            <a:r>
              <a:rPr lang="en-US" sz="3600" smtClean="0"/>
              <a:t>)</a:t>
            </a:r>
            <a:r>
              <a:rPr lang="id-ID" sz="3600" smtClean="0"/>
              <a:t>, kurangnya kekuatan da</a:t>
            </a:r>
            <a:r>
              <a:rPr lang="en-US" sz="3600" smtClean="0"/>
              <a:t>n</a:t>
            </a:r>
            <a:r>
              <a:rPr lang="id-ID" sz="3600" smtClean="0"/>
              <a:t> </a:t>
            </a:r>
            <a:r>
              <a:rPr lang="en-US" sz="3600" smtClean="0"/>
              <a:t>menyulitkan</a:t>
            </a:r>
            <a:r>
              <a:rPr lang="id-ID" sz="3600" smtClean="0"/>
              <a:t> penjilidan ulang di masa datang.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disiapkan</a:t>
            </a:r>
            <a:endParaRPr lang="en-US" dirty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900113" y="1052513"/>
            <a:ext cx="7786687" cy="525621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smtClean="0"/>
              <a:t>Gunting </a:t>
            </a:r>
          </a:p>
          <a:p>
            <a:pPr eaLnBrk="1" hangingPunct="1"/>
            <a:r>
              <a:rPr lang="en-US" sz="2400" smtClean="0"/>
              <a:t>Penggaris baja </a:t>
            </a:r>
          </a:p>
          <a:p>
            <a:pPr eaLnBrk="1" hangingPunct="1"/>
            <a:r>
              <a:rPr lang="en-US" sz="2400" smtClean="0"/>
              <a:t>Cutter </a:t>
            </a:r>
          </a:p>
          <a:p>
            <a:pPr eaLnBrk="1" hangingPunct="1"/>
            <a:r>
              <a:rPr lang="en-US" sz="2400" smtClean="0"/>
              <a:t>Pemotong karton </a:t>
            </a:r>
          </a:p>
          <a:p>
            <a:pPr eaLnBrk="1" hangingPunct="1"/>
            <a:r>
              <a:rPr lang="en-US" sz="2400" smtClean="0"/>
              <a:t>Pensil </a:t>
            </a:r>
          </a:p>
          <a:p>
            <a:pPr eaLnBrk="1" hangingPunct="1"/>
            <a:r>
              <a:rPr lang="en-US" sz="2400" smtClean="0"/>
              <a:t>Penghapus plastik putih </a:t>
            </a:r>
          </a:p>
          <a:p>
            <a:pPr eaLnBrk="1" hangingPunct="1"/>
            <a:r>
              <a:rPr lang="en-US" sz="2400" smtClean="0"/>
              <a:t>Sikat halus debu </a:t>
            </a:r>
          </a:p>
          <a:p>
            <a:pPr eaLnBrk="1" hangingPunct="1"/>
            <a:r>
              <a:rPr lang="en-US" sz="2400" smtClean="0"/>
              <a:t>Pembersih debu </a:t>
            </a:r>
          </a:p>
          <a:p>
            <a:pPr eaLnBrk="1" hangingPunct="1"/>
            <a:r>
              <a:rPr lang="en-US" sz="2400" smtClean="0"/>
              <a:t>Kuas halus</a:t>
            </a:r>
          </a:p>
          <a:p>
            <a:pPr eaLnBrk="1" hangingPunct="1"/>
            <a:r>
              <a:rPr lang="en-US" sz="2400" smtClean="0"/>
              <a:t>Lem PVA bahan perekat</a:t>
            </a:r>
          </a:p>
          <a:p>
            <a:pPr eaLnBrk="1" hangingPunct="1"/>
            <a:r>
              <a:rPr lang="en-US" sz="2400" smtClean="0"/>
              <a:t>Benang</a:t>
            </a:r>
          </a:p>
          <a:p>
            <a:pPr eaLnBrk="1" hangingPunct="1"/>
            <a:r>
              <a:rPr lang="en-US" sz="2400" smtClean="0"/>
              <a:t>Jarum jahit sepatu</a:t>
            </a:r>
          </a:p>
          <a:p>
            <a:pPr eaLnBrk="1" hangingPunct="1"/>
            <a:r>
              <a:rPr lang="en-US" sz="2400" smtClean="0"/>
              <a:t>Bor, dll… sesuai kebutuhan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err="1" smtClean="0"/>
              <a:t>Praktek</a:t>
            </a:r>
            <a:r>
              <a:rPr lang="en-US" dirty="0" smtClean="0"/>
              <a:t> </a:t>
            </a:r>
            <a:r>
              <a:rPr lang="en-US" dirty="0" err="1" smtClean="0"/>
              <a:t>jahit</a:t>
            </a:r>
            <a:r>
              <a:rPr lang="en-US" dirty="0" smtClean="0"/>
              <a:t> </a:t>
            </a:r>
            <a:r>
              <a:rPr lang="en-US" dirty="0" err="1" smtClean="0"/>
              <a:t>jilidan</a:t>
            </a:r>
            <a:r>
              <a:rPr lang="en-US" dirty="0" smtClean="0"/>
              <a:t> </a:t>
            </a:r>
            <a:r>
              <a:rPr lang="en-US" dirty="0" err="1" smtClean="0"/>
              <a:t>punggung</a:t>
            </a:r>
            <a:endParaRPr lang="en-US" dirty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lepaskan</a:t>
            </a:r>
            <a:r>
              <a:rPr lang="en-US" dirty="0" smtClean="0"/>
              <a:t> cover </a:t>
            </a:r>
            <a:r>
              <a:rPr lang="en-US" dirty="0" err="1" smtClean="0"/>
              <a:t>perlahan</a:t>
            </a:r>
            <a:endParaRPr lang="en-US" dirty="0" smtClean="0"/>
          </a:p>
        </p:txBody>
      </p:sp>
      <p:pic>
        <p:nvPicPr>
          <p:cNvPr id="48132" name="Picture 3" descr="F:\1\jahit\1.jpg"/>
          <p:cNvPicPr>
            <a:picLocks noChangeAspect="1" noChangeArrowheads="1"/>
          </p:cNvPicPr>
          <p:nvPr/>
        </p:nvPicPr>
        <p:blipFill>
          <a:blip r:embed="rId2"/>
          <a:srcRect l="14117" t="15695" r="15294"/>
          <a:stretch>
            <a:fillRect/>
          </a:stretch>
        </p:blipFill>
        <p:spPr bwMode="auto">
          <a:xfrm>
            <a:off x="2285984" y="2538412"/>
            <a:ext cx="51133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323850" y="549275"/>
            <a:ext cx="8229600" cy="4708525"/>
          </a:xfrm>
        </p:spPr>
        <p:txBody>
          <a:bodyPr/>
          <a:lstStyle/>
          <a:p>
            <a:pPr eaLnBrk="1" hangingPunct="1"/>
            <a:r>
              <a:rPr lang="en-US" dirty="0" err="1" smtClean="0"/>
              <a:t>Buku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terlepas</a:t>
            </a:r>
            <a:r>
              <a:rPr lang="en-US" dirty="0" smtClean="0"/>
              <a:t> </a:t>
            </a:r>
            <a:r>
              <a:rPr lang="en-US" dirty="0" err="1" smtClean="0"/>
              <a:t>covernya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bor</a:t>
            </a:r>
            <a:r>
              <a:rPr lang="en-US" dirty="0" smtClean="0"/>
              <a:t> minimal </a:t>
            </a:r>
            <a:r>
              <a:rPr lang="en-US" dirty="0" err="1" smtClean="0"/>
              <a:t>di</a:t>
            </a:r>
            <a:r>
              <a:rPr lang="en-US" dirty="0" smtClean="0"/>
              <a:t> 3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punggung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.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lubang</a:t>
            </a:r>
            <a:r>
              <a:rPr lang="en-US" dirty="0" smtClean="0"/>
              <a:t> 5-6 cm</a:t>
            </a:r>
          </a:p>
        </p:txBody>
      </p:sp>
      <p:pic>
        <p:nvPicPr>
          <p:cNvPr id="49155" name="Picture 3" descr="F:\1\jahit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916113"/>
            <a:ext cx="4535488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539750" y="404813"/>
            <a:ext cx="8229600" cy="4708525"/>
          </a:xfrm>
        </p:spPr>
        <p:txBody>
          <a:bodyPr/>
          <a:lstStyle/>
          <a:p>
            <a:pPr eaLnBrk="1" hangingPunct="1"/>
            <a:r>
              <a:rPr lang="en-US" dirty="0" err="1" smtClean="0"/>
              <a:t>Jahit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jarum</a:t>
            </a:r>
            <a:r>
              <a:rPr lang="en-US" dirty="0" smtClean="0"/>
              <a:t> </a:t>
            </a:r>
            <a:r>
              <a:rPr lang="en-US" dirty="0" err="1" smtClean="0"/>
              <a:t>jahit</a:t>
            </a:r>
            <a:r>
              <a:rPr lang="en-US" dirty="0" smtClean="0"/>
              <a:t> </a:t>
            </a:r>
            <a:r>
              <a:rPr lang="en-US" dirty="0" err="1" smtClean="0"/>
              <a:t>sepatu</a:t>
            </a:r>
            <a:endParaRPr lang="en-US" dirty="0" smtClean="0"/>
          </a:p>
        </p:txBody>
      </p:sp>
      <p:pic>
        <p:nvPicPr>
          <p:cNvPr id="50179" name="Picture 3" descr="F:\1\jahit\3.jpg"/>
          <p:cNvPicPr>
            <a:picLocks noChangeAspect="1" noChangeArrowheads="1"/>
          </p:cNvPicPr>
          <p:nvPr/>
        </p:nvPicPr>
        <p:blipFill>
          <a:blip r:embed="rId2"/>
          <a:srcRect l="13284" t="11865"/>
          <a:stretch>
            <a:fillRect/>
          </a:stretch>
        </p:blipFill>
        <p:spPr bwMode="auto">
          <a:xfrm>
            <a:off x="1857356" y="1142984"/>
            <a:ext cx="5688012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611188" y="620713"/>
            <a:ext cx="8229600" cy="665147"/>
          </a:xfrm>
        </p:spPr>
        <p:txBody>
          <a:bodyPr/>
          <a:lstStyle/>
          <a:p>
            <a:pPr eaLnBrk="1" hangingPunct="1"/>
            <a:r>
              <a:rPr lang="id-ID" dirty="0" smtClean="0"/>
              <a:t>mengkaitkan benang dengan ujung jarum</a:t>
            </a:r>
            <a:endParaRPr lang="en-US" dirty="0" smtClean="0"/>
          </a:p>
        </p:txBody>
      </p:sp>
      <p:pic>
        <p:nvPicPr>
          <p:cNvPr id="51203" name="Picture 2" descr="E:\whoo\1\jahit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196975"/>
            <a:ext cx="5675312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916113"/>
            <a:ext cx="3484563" cy="4708525"/>
          </a:xfrm>
        </p:spPr>
      </p:pic>
      <p:pic>
        <p:nvPicPr>
          <p:cNvPr id="52227" name="Picture 4" descr="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989138"/>
            <a:ext cx="36290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71472" y="357166"/>
            <a:ext cx="8229600" cy="95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800" dirty="0" err="1">
                <a:latin typeface="+mn-lt"/>
              </a:rPr>
              <a:t>Simpul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seperti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gambar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tiap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lubang</a:t>
            </a:r>
            <a:r>
              <a:rPr lang="id-ID" sz="2800" dirty="0" smtClean="0">
                <a:latin typeface="+mn-lt"/>
              </a:rPr>
              <a:t>, dan tarik kuat-kuat, dan posisikan ikatan di dalam lubang (tengah buku)</a:t>
            </a:r>
            <a:r>
              <a:rPr lang="en-US" sz="2800" dirty="0" smtClean="0">
                <a:latin typeface="+mn-lt"/>
              </a:rPr>
              <a:t>.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G:\Data FF\1\jahit\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928802"/>
            <a:ext cx="3533787" cy="4711716"/>
          </a:xfrm>
          <a:prstGeom prst="rect">
            <a:avLst/>
          </a:prstGeom>
          <a:noFill/>
        </p:spPr>
      </p:pic>
      <p:pic>
        <p:nvPicPr>
          <p:cNvPr id="81923" name="Picture 3" descr="G:\Data FF\1\jahit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000240"/>
            <a:ext cx="3643320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0034" y="285728"/>
            <a:ext cx="8643966" cy="10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r>
              <a:rPr lang="id-ID" sz="2400" dirty="0" smtClean="0">
                <a:latin typeface="+mn-lt"/>
              </a:rPr>
              <a:t>Tarik kedua ujung benang sekuat mungkin agar tidak kendur, kaitkan lagi benang pada lubang berikutnya, </a:t>
            </a:r>
            <a:r>
              <a:rPr lang="id-ID" sz="2400" dirty="0">
                <a:latin typeface="+mn-lt"/>
              </a:rPr>
              <a:t>dan posisikan ikatan di dalam lubang (tengah buku)</a:t>
            </a:r>
            <a:r>
              <a:rPr lang="en-US" sz="2400" dirty="0"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G:\Data FF\1\jahit\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487624" cy="4708525"/>
          </a:xfrm>
          <a:prstGeom prst="rect">
            <a:avLst/>
          </a:prstGeom>
          <a:noFill/>
        </p:spPr>
      </p:pic>
      <p:pic>
        <p:nvPicPr>
          <p:cNvPr id="82947" name="Picture 3" descr="G:\Data FF\1\jahit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696628"/>
            <a:ext cx="3929090" cy="4747651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11188" y="620713"/>
            <a:ext cx="8229600" cy="95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800" dirty="0" err="1">
                <a:latin typeface="+mn-lt"/>
              </a:rPr>
              <a:t>Simpul</a:t>
            </a:r>
            <a:r>
              <a:rPr lang="en-US" sz="2800" dirty="0">
                <a:latin typeface="+mn-lt"/>
              </a:rPr>
              <a:t> </a:t>
            </a:r>
            <a:r>
              <a:rPr lang="id-ID" sz="2800" dirty="0" smtClean="0">
                <a:latin typeface="+mn-lt"/>
              </a:rPr>
              <a:t>sekali lagi pada lubang berikutnya </a:t>
            </a:r>
            <a:r>
              <a:rPr lang="en-US" sz="2800" dirty="0" err="1" smtClean="0">
                <a:latin typeface="+mn-lt"/>
              </a:rPr>
              <a:t>seperti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gambar</a:t>
            </a:r>
            <a:r>
              <a:rPr lang="en-US" sz="2800" dirty="0" smtClean="0">
                <a:latin typeface="+mn-lt"/>
              </a:rPr>
              <a:t>.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Content Placeholder 5" descr="1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1125538"/>
            <a:ext cx="4640263" cy="5153025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11188" y="620713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 eaLnBrk="1" hangingPunct="1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800" dirty="0" err="1">
                <a:latin typeface="+mn-lt"/>
              </a:rPr>
              <a:t>Pengeleman</a:t>
            </a:r>
            <a:r>
              <a:rPr lang="en-US" sz="2800" dirty="0">
                <a:latin typeface="+mn-lt"/>
              </a:rPr>
              <a:t> cover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Persiapan</a:t>
            </a:r>
            <a:r>
              <a:rPr lang="en-US" dirty="0" smtClean="0"/>
              <a:t> Cover</a:t>
            </a:r>
            <a:endParaRPr lang="en-US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Apabila cover masih bisa dipakai dapat dipasang kembali</a:t>
            </a:r>
          </a:p>
          <a:p>
            <a:pPr eaLnBrk="1" hangingPunct="1"/>
            <a:r>
              <a:rPr lang="en-US" smtClean="0"/>
              <a:t>Cover rusak berat dengan mem-fotocopy atau di-Print warna dengan cara di-scann lebih dulu, bila perlu diedit pada PhotoShop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2579</TotalTime>
  <Words>240</Words>
  <Application>Microsoft Office PowerPoint</Application>
  <PresentationFormat>On-screen Show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Enkapsulasi</vt:lpstr>
      <vt:lpstr>Bahan yang disiapkan </vt:lpstr>
      <vt:lpstr>Praktek jilid </vt:lpstr>
      <vt:lpstr>Kelemahan Penjilidan Industri</vt:lpstr>
      <vt:lpstr>Bahan yang disiapkan</vt:lpstr>
      <vt:lpstr>Praktek jahit jilidan punggung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Persiapan Cover</vt:lpstr>
    </vt:vector>
  </TitlesOfParts>
  <Company>Agusta Top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PRESERVASI &amp; KONSERVASI KOLEKSI PERPUSTAKAAN DAN ARSIP</dc:title>
  <dc:creator>Agus Publishing</dc:creator>
  <cp:lastModifiedBy>BISMILLAAH</cp:lastModifiedBy>
  <cp:revision>138</cp:revision>
  <cp:lastPrinted>1601-01-01T00:00:00Z</cp:lastPrinted>
  <dcterms:created xsi:type="dcterms:W3CDTF">2006-10-11T02:33:29Z</dcterms:created>
  <dcterms:modified xsi:type="dcterms:W3CDTF">2024-08-12T08:21:25Z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</Properties>
</file>