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81" r:id="rId3"/>
    <p:sldMasterId id="2147483694" r:id="rId4"/>
  </p:sldMasterIdLst>
  <p:notesMasterIdLst>
    <p:notesMasterId r:id="rId68"/>
  </p:notesMasterIdLst>
  <p:handoutMasterIdLst>
    <p:handoutMasterId r:id="rId69"/>
  </p:handoutMasterIdLst>
  <p:sldIdLst>
    <p:sldId id="263" r:id="rId5"/>
    <p:sldId id="379" r:id="rId6"/>
    <p:sldId id="362" r:id="rId7"/>
    <p:sldId id="368" r:id="rId8"/>
    <p:sldId id="367" r:id="rId9"/>
    <p:sldId id="370" r:id="rId10"/>
    <p:sldId id="371" r:id="rId11"/>
    <p:sldId id="369" r:id="rId12"/>
    <p:sldId id="506" r:id="rId13"/>
    <p:sldId id="258" r:id="rId14"/>
    <p:sldId id="365" r:id="rId15"/>
    <p:sldId id="470" r:id="rId16"/>
    <p:sldId id="377" r:id="rId17"/>
    <p:sldId id="372" r:id="rId18"/>
    <p:sldId id="460" r:id="rId19"/>
    <p:sldId id="461" r:id="rId20"/>
    <p:sldId id="462" r:id="rId21"/>
    <p:sldId id="463" r:id="rId22"/>
    <p:sldId id="464" r:id="rId23"/>
    <p:sldId id="465" r:id="rId24"/>
    <p:sldId id="466" r:id="rId25"/>
    <p:sldId id="468" r:id="rId26"/>
    <p:sldId id="469" r:id="rId27"/>
    <p:sldId id="471" r:id="rId28"/>
    <p:sldId id="472" r:id="rId29"/>
    <p:sldId id="473" r:id="rId30"/>
    <p:sldId id="474" r:id="rId31"/>
    <p:sldId id="475" r:id="rId32"/>
    <p:sldId id="476" r:id="rId33"/>
    <p:sldId id="477" r:id="rId34"/>
    <p:sldId id="478" r:id="rId35"/>
    <p:sldId id="479" r:id="rId36"/>
    <p:sldId id="504" r:id="rId37"/>
    <p:sldId id="481" r:id="rId38"/>
    <p:sldId id="538" r:id="rId39"/>
    <p:sldId id="507" r:id="rId40"/>
    <p:sldId id="508" r:id="rId41"/>
    <p:sldId id="509" r:id="rId42"/>
    <p:sldId id="510" r:id="rId43"/>
    <p:sldId id="511" r:id="rId44"/>
    <p:sldId id="512" r:id="rId45"/>
    <p:sldId id="513" r:id="rId46"/>
    <p:sldId id="514" r:id="rId47"/>
    <p:sldId id="515" r:id="rId48"/>
    <p:sldId id="516" r:id="rId49"/>
    <p:sldId id="517" r:id="rId50"/>
    <p:sldId id="519" r:id="rId51"/>
    <p:sldId id="520" r:id="rId52"/>
    <p:sldId id="521" r:id="rId53"/>
    <p:sldId id="541" r:id="rId54"/>
    <p:sldId id="542" r:id="rId55"/>
    <p:sldId id="543" r:id="rId56"/>
    <p:sldId id="539" r:id="rId57"/>
    <p:sldId id="540" r:id="rId58"/>
    <p:sldId id="551" r:id="rId59"/>
    <p:sldId id="552" r:id="rId60"/>
    <p:sldId id="556" r:id="rId61"/>
    <p:sldId id="544" r:id="rId62"/>
    <p:sldId id="554" r:id="rId63"/>
    <p:sldId id="545" r:id="rId64"/>
    <p:sldId id="553" r:id="rId65"/>
    <p:sldId id="363" r:id="rId66"/>
    <p:sldId id="262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756" autoAdjust="0"/>
  </p:normalViewPr>
  <p:slideViewPr>
    <p:cSldViewPr>
      <p:cViewPr>
        <p:scale>
          <a:sx n="140" d="100"/>
          <a:sy n="140" d="100"/>
        </p:scale>
        <p:origin x="-1962" y="-5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733B1-78C5-4D65-B481-0EA11E400545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0"/>
      <dgm:spPr/>
    </dgm:pt>
    <dgm:pt modelId="{BA2826D9-0CBC-42B8-A7E7-468FF3D198A3}">
      <dgm:prSet phldrT="[Text]" phldr="1"/>
      <dgm:spPr/>
      <dgm:t>
        <a:bodyPr/>
        <a:lstStyle/>
        <a:p>
          <a:endParaRPr lang="en-US"/>
        </a:p>
      </dgm:t>
    </dgm:pt>
    <dgm:pt modelId="{6BCC8EC6-621E-4350-A302-897A5B7122C7}" type="parTrans" cxnId="{C88C26EE-D955-4CDF-9496-9886E4FB059B}">
      <dgm:prSet/>
      <dgm:spPr/>
      <dgm:t>
        <a:bodyPr/>
        <a:lstStyle/>
        <a:p>
          <a:endParaRPr lang="en-US"/>
        </a:p>
      </dgm:t>
    </dgm:pt>
    <dgm:pt modelId="{2D4DE4D0-F77F-4D2B-BD25-DA49DFDFB4C8}" type="sibTrans" cxnId="{C88C26EE-D955-4CDF-9496-9886E4FB059B}">
      <dgm:prSet/>
      <dgm:spPr/>
      <dgm:t>
        <a:bodyPr/>
        <a:lstStyle/>
        <a:p>
          <a:endParaRPr lang="en-US"/>
        </a:p>
      </dgm:t>
    </dgm:pt>
    <dgm:pt modelId="{B53E8A87-8ADB-4D7C-B350-571B41990051}">
      <dgm:prSet phldrT="[Text]" phldr="1"/>
      <dgm:spPr/>
      <dgm:t>
        <a:bodyPr/>
        <a:lstStyle/>
        <a:p>
          <a:endParaRPr lang="en-US"/>
        </a:p>
      </dgm:t>
    </dgm:pt>
    <dgm:pt modelId="{CEBD171E-DF9C-40F0-9435-0B4FDCA89B3E}" type="parTrans" cxnId="{A0E056EE-1A6E-473A-B523-4116F7DA78ED}">
      <dgm:prSet/>
      <dgm:spPr/>
      <dgm:t>
        <a:bodyPr/>
        <a:lstStyle/>
        <a:p>
          <a:endParaRPr lang="en-US"/>
        </a:p>
      </dgm:t>
    </dgm:pt>
    <dgm:pt modelId="{9CF6A40B-F879-47B3-A594-A612C976E6AA}" type="sibTrans" cxnId="{A0E056EE-1A6E-473A-B523-4116F7DA78ED}">
      <dgm:prSet/>
      <dgm:spPr/>
      <dgm:t>
        <a:bodyPr/>
        <a:lstStyle/>
        <a:p>
          <a:endParaRPr lang="en-US"/>
        </a:p>
      </dgm:t>
    </dgm:pt>
    <dgm:pt modelId="{78DC782B-5225-4D31-BFF5-8F0DC8BEF144}">
      <dgm:prSet phldrT="[Text]" phldr="1"/>
      <dgm:spPr/>
      <dgm:t>
        <a:bodyPr/>
        <a:lstStyle/>
        <a:p>
          <a:endParaRPr lang="en-US"/>
        </a:p>
      </dgm:t>
    </dgm:pt>
    <dgm:pt modelId="{06F7E2B4-DBFF-4D1B-A972-4D8F894C524D}" type="parTrans" cxnId="{7B2983D9-85DC-4E23-8E64-99659E2DF8F6}">
      <dgm:prSet/>
      <dgm:spPr/>
      <dgm:t>
        <a:bodyPr/>
        <a:lstStyle/>
        <a:p>
          <a:endParaRPr lang="en-US"/>
        </a:p>
      </dgm:t>
    </dgm:pt>
    <dgm:pt modelId="{FABC3C74-0CD6-4E27-8C0B-07779C10B343}" type="sibTrans" cxnId="{7B2983D9-85DC-4E23-8E64-99659E2DF8F6}">
      <dgm:prSet/>
      <dgm:spPr/>
      <dgm:t>
        <a:bodyPr/>
        <a:lstStyle/>
        <a:p>
          <a:endParaRPr lang="en-US"/>
        </a:p>
      </dgm:t>
    </dgm:pt>
    <dgm:pt modelId="{79BC9473-1800-425C-8134-E114309C2C62}" type="pres">
      <dgm:prSet presAssocID="{A1C733B1-78C5-4D65-B481-0EA11E400545}" presName="Name0" presStyleCnt="0">
        <dgm:presLayoutVars>
          <dgm:dir/>
          <dgm:resizeHandles val="exact"/>
        </dgm:presLayoutVars>
      </dgm:prSet>
      <dgm:spPr/>
    </dgm:pt>
    <dgm:pt modelId="{2E4D8B60-C222-4D66-AA55-DA2EBE207D83}" type="pres">
      <dgm:prSet presAssocID="{BA2826D9-0CBC-42B8-A7E7-468FF3D198A3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28361F-442C-4B7F-AE7E-1850D1ED607B}" type="pres">
      <dgm:prSet presAssocID="{2D4DE4D0-F77F-4D2B-BD25-DA49DFDFB4C8}" presName="parSpace" presStyleCnt="0"/>
      <dgm:spPr/>
    </dgm:pt>
    <dgm:pt modelId="{3A5CEFB6-A3D7-4DF9-8F42-D428822FFDFC}" type="pres">
      <dgm:prSet presAssocID="{B53E8A87-8ADB-4D7C-B350-571B41990051}" presName="parTxOnly" presStyleLbl="node1" presStyleIdx="1" presStyleCnt="3" custLinFactY="5100000" custLinFactNeighborX="-87333" custLinFactNeighborY="5111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3DBFD-8262-44F7-B4AD-4C0A16B22BF2}" type="pres">
      <dgm:prSet presAssocID="{9CF6A40B-F879-47B3-A594-A612C976E6AA}" presName="parSpace" presStyleCnt="0"/>
      <dgm:spPr/>
    </dgm:pt>
    <dgm:pt modelId="{2AA3FDBC-7DC8-4879-9891-84733EA5EF0D}" type="pres">
      <dgm:prSet presAssocID="{78DC782B-5225-4D31-BFF5-8F0DC8BEF144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E056EE-1A6E-473A-B523-4116F7DA78ED}" srcId="{A1C733B1-78C5-4D65-B481-0EA11E400545}" destId="{B53E8A87-8ADB-4D7C-B350-571B41990051}" srcOrd="1" destOrd="0" parTransId="{CEBD171E-DF9C-40F0-9435-0B4FDCA89B3E}" sibTransId="{9CF6A40B-F879-47B3-A594-A612C976E6AA}"/>
    <dgm:cxn modelId="{7B2983D9-85DC-4E23-8E64-99659E2DF8F6}" srcId="{A1C733B1-78C5-4D65-B481-0EA11E400545}" destId="{78DC782B-5225-4D31-BFF5-8F0DC8BEF144}" srcOrd="2" destOrd="0" parTransId="{06F7E2B4-DBFF-4D1B-A972-4D8F894C524D}" sibTransId="{FABC3C74-0CD6-4E27-8C0B-07779C10B343}"/>
    <dgm:cxn modelId="{C88C26EE-D955-4CDF-9496-9886E4FB059B}" srcId="{A1C733B1-78C5-4D65-B481-0EA11E400545}" destId="{BA2826D9-0CBC-42B8-A7E7-468FF3D198A3}" srcOrd="0" destOrd="0" parTransId="{6BCC8EC6-621E-4350-A302-897A5B7122C7}" sibTransId="{2D4DE4D0-F77F-4D2B-BD25-DA49DFDFB4C8}"/>
    <dgm:cxn modelId="{3452D2EB-5218-4C05-AAFA-C60D1AABBA4D}" type="presOf" srcId="{BA2826D9-0CBC-42B8-A7E7-468FF3D198A3}" destId="{2E4D8B60-C222-4D66-AA55-DA2EBE207D83}" srcOrd="0" destOrd="0" presId="urn:microsoft.com/office/officeart/2005/8/layout/hChevron3"/>
    <dgm:cxn modelId="{D22E2063-59E5-4B2E-A3AF-C2F23BD3D18B}" type="presOf" srcId="{78DC782B-5225-4D31-BFF5-8F0DC8BEF144}" destId="{2AA3FDBC-7DC8-4879-9891-84733EA5EF0D}" srcOrd="0" destOrd="0" presId="urn:microsoft.com/office/officeart/2005/8/layout/hChevron3"/>
    <dgm:cxn modelId="{4E598460-757E-4EE5-92CB-80AD2DC6B145}" type="presOf" srcId="{B53E8A87-8ADB-4D7C-B350-571B41990051}" destId="{3A5CEFB6-A3D7-4DF9-8F42-D428822FFDFC}" srcOrd="0" destOrd="0" presId="urn:microsoft.com/office/officeart/2005/8/layout/hChevron3"/>
    <dgm:cxn modelId="{AE2B21CA-7390-4972-9D66-45DD81F82098}" type="presOf" srcId="{A1C733B1-78C5-4D65-B481-0EA11E400545}" destId="{79BC9473-1800-425C-8134-E114309C2C62}" srcOrd="0" destOrd="0" presId="urn:microsoft.com/office/officeart/2005/8/layout/hChevron3"/>
    <dgm:cxn modelId="{E74A2E71-D559-4B95-A10C-749ECD148494}" type="presParOf" srcId="{79BC9473-1800-425C-8134-E114309C2C62}" destId="{2E4D8B60-C222-4D66-AA55-DA2EBE207D83}" srcOrd="0" destOrd="0" presId="urn:microsoft.com/office/officeart/2005/8/layout/hChevron3"/>
    <dgm:cxn modelId="{0742A4C9-E437-4BE2-A80A-B871904B2700}" type="presParOf" srcId="{79BC9473-1800-425C-8134-E114309C2C62}" destId="{6428361F-442C-4B7F-AE7E-1850D1ED607B}" srcOrd="1" destOrd="0" presId="urn:microsoft.com/office/officeart/2005/8/layout/hChevron3"/>
    <dgm:cxn modelId="{91C5E830-12A2-4A27-A12D-9AD78B24197A}" type="presParOf" srcId="{79BC9473-1800-425C-8134-E114309C2C62}" destId="{3A5CEFB6-A3D7-4DF9-8F42-D428822FFDFC}" srcOrd="2" destOrd="0" presId="urn:microsoft.com/office/officeart/2005/8/layout/hChevron3"/>
    <dgm:cxn modelId="{BC9DB917-F906-4F82-903F-5BBFE74F282F}" type="presParOf" srcId="{79BC9473-1800-425C-8134-E114309C2C62}" destId="{9A23DBFD-8262-44F7-B4AD-4C0A16B22BF2}" srcOrd="3" destOrd="0" presId="urn:microsoft.com/office/officeart/2005/8/layout/hChevron3"/>
    <dgm:cxn modelId="{AA0C0E3D-A776-4CCC-B9A3-C44D681237DC}" type="presParOf" srcId="{79BC9473-1800-425C-8134-E114309C2C62}" destId="{2AA3FDBC-7DC8-4879-9891-84733EA5EF0D}" srcOrd="4" destOrd="0" presId="urn:microsoft.com/office/officeart/2005/8/layout/hChevron3"/>
  </dgm:cxnLst>
  <dgm:bg>
    <a:effectLst>
      <a:softEdge rad="12700"/>
    </a:effectLst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C733B1-78C5-4D65-B481-0EA11E400545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0"/>
      <dgm:spPr/>
    </dgm:pt>
    <dgm:pt modelId="{BA2826D9-0CBC-42B8-A7E7-468FF3D198A3}">
      <dgm:prSet phldrT="[Text]" phldr="1"/>
      <dgm:spPr/>
      <dgm:t>
        <a:bodyPr/>
        <a:lstStyle/>
        <a:p>
          <a:endParaRPr lang="en-US"/>
        </a:p>
      </dgm:t>
    </dgm:pt>
    <dgm:pt modelId="{6BCC8EC6-621E-4350-A302-897A5B7122C7}" type="parTrans" cxnId="{C88C26EE-D955-4CDF-9496-9886E4FB059B}">
      <dgm:prSet/>
      <dgm:spPr/>
      <dgm:t>
        <a:bodyPr/>
        <a:lstStyle/>
        <a:p>
          <a:endParaRPr lang="en-US"/>
        </a:p>
      </dgm:t>
    </dgm:pt>
    <dgm:pt modelId="{2D4DE4D0-F77F-4D2B-BD25-DA49DFDFB4C8}" type="sibTrans" cxnId="{C88C26EE-D955-4CDF-9496-9886E4FB059B}">
      <dgm:prSet/>
      <dgm:spPr/>
      <dgm:t>
        <a:bodyPr/>
        <a:lstStyle/>
        <a:p>
          <a:endParaRPr lang="en-US"/>
        </a:p>
      </dgm:t>
    </dgm:pt>
    <dgm:pt modelId="{B53E8A87-8ADB-4D7C-B350-571B41990051}">
      <dgm:prSet phldrT="[Text]" phldr="1"/>
      <dgm:spPr/>
      <dgm:t>
        <a:bodyPr/>
        <a:lstStyle/>
        <a:p>
          <a:endParaRPr lang="en-US"/>
        </a:p>
      </dgm:t>
    </dgm:pt>
    <dgm:pt modelId="{CEBD171E-DF9C-40F0-9435-0B4FDCA89B3E}" type="parTrans" cxnId="{A0E056EE-1A6E-473A-B523-4116F7DA78ED}">
      <dgm:prSet/>
      <dgm:spPr/>
      <dgm:t>
        <a:bodyPr/>
        <a:lstStyle/>
        <a:p>
          <a:endParaRPr lang="en-US"/>
        </a:p>
      </dgm:t>
    </dgm:pt>
    <dgm:pt modelId="{9CF6A40B-F879-47B3-A594-A612C976E6AA}" type="sibTrans" cxnId="{A0E056EE-1A6E-473A-B523-4116F7DA78ED}">
      <dgm:prSet/>
      <dgm:spPr/>
      <dgm:t>
        <a:bodyPr/>
        <a:lstStyle/>
        <a:p>
          <a:endParaRPr lang="en-US"/>
        </a:p>
      </dgm:t>
    </dgm:pt>
    <dgm:pt modelId="{78DC782B-5225-4D31-BFF5-8F0DC8BEF144}">
      <dgm:prSet phldrT="[Text]" phldr="1"/>
      <dgm:spPr/>
      <dgm:t>
        <a:bodyPr/>
        <a:lstStyle/>
        <a:p>
          <a:endParaRPr lang="en-US"/>
        </a:p>
      </dgm:t>
    </dgm:pt>
    <dgm:pt modelId="{06F7E2B4-DBFF-4D1B-A972-4D8F894C524D}" type="parTrans" cxnId="{7B2983D9-85DC-4E23-8E64-99659E2DF8F6}">
      <dgm:prSet/>
      <dgm:spPr/>
      <dgm:t>
        <a:bodyPr/>
        <a:lstStyle/>
        <a:p>
          <a:endParaRPr lang="en-US"/>
        </a:p>
      </dgm:t>
    </dgm:pt>
    <dgm:pt modelId="{FABC3C74-0CD6-4E27-8C0B-07779C10B343}" type="sibTrans" cxnId="{7B2983D9-85DC-4E23-8E64-99659E2DF8F6}">
      <dgm:prSet/>
      <dgm:spPr/>
      <dgm:t>
        <a:bodyPr/>
        <a:lstStyle/>
        <a:p>
          <a:endParaRPr lang="en-US"/>
        </a:p>
      </dgm:t>
    </dgm:pt>
    <dgm:pt modelId="{79BC9473-1800-425C-8134-E114309C2C62}" type="pres">
      <dgm:prSet presAssocID="{A1C733B1-78C5-4D65-B481-0EA11E400545}" presName="Name0" presStyleCnt="0">
        <dgm:presLayoutVars>
          <dgm:dir/>
          <dgm:resizeHandles val="exact"/>
        </dgm:presLayoutVars>
      </dgm:prSet>
      <dgm:spPr/>
    </dgm:pt>
    <dgm:pt modelId="{2E4D8B60-C222-4D66-AA55-DA2EBE207D83}" type="pres">
      <dgm:prSet presAssocID="{BA2826D9-0CBC-42B8-A7E7-468FF3D198A3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28361F-442C-4B7F-AE7E-1850D1ED607B}" type="pres">
      <dgm:prSet presAssocID="{2D4DE4D0-F77F-4D2B-BD25-DA49DFDFB4C8}" presName="parSpace" presStyleCnt="0"/>
      <dgm:spPr/>
    </dgm:pt>
    <dgm:pt modelId="{3A5CEFB6-A3D7-4DF9-8F42-D428822FFDFC}" type="pres">
      <dgm:prSet presAssocID="{B53E8A87-8ADB-4D7C-B350-571B41990051}" presName="parTxOnly" presStyleLbl="node1" presStyleIdx="1" presStyleCnt="3" custLinFactY="5100000" custLinFactNeighborX="-87333" custLinFactNeighborY="5111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3DBFD-8262-44F7-B4AD-4C0A16B22BF2}" type="pres">
      <dgm:prSet presAssocID="{9CF6A40B-F879-47B3-A594-A612C976E6AA}" presName="parSpace" presStyleCnt="0"/>
      <dgm:spPr/>
    </dgm:pt>
    <dgm:pt modelId="{2AA3FDBC-7DC8-4879-9891-84733EA5EF0D}" type="pres">
      <dgm:prSet presAssocID="{78DC782B-5225-4D31-BFF5-8F0DC8BEF144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E056EE-1A6E-473A-B523-4116F7DA78ED}" srcId="{A1C733B1-78C5-4D65-B481-0EA11E400545}" destId="{B53E8A87-8ADB-4D7C-B350-571B41990051}" srcOrd="1" destOrd="0" parTransId="{CEBD171E-DF9C-40F0-9435-0B4FDCA89B3E}" sibTransId="{9CF6A40B-F879-47B3-A594-A612C976E6AA}"/>
    <dgm:cxn modelId="{7B2983D9-85DC-4E23-8E64-99659E2DF8F6}" srcId="{A1C733B1-78C5-4D65-B481-0EA11E400545}" destId="{78DC782B-5225-4D31-BFF5-8F0DC8BEF144}" srcOrd="2" destOrd="0" parTransId="{06F7E2B4-DBFF-4D1B-A972-4D8F894C524D}" sibTransId="{FABC3C74-0CD6-4E27-8C0B-07779C10B343}"/>
    <dgm:cxn modelId="{C88C26EE-D955-4CDF-9496-9886E4FB059B}" srcId="{A1C733B1-78C5-4D65-B481-0EA11E400545}" destId="{BA2826D9-0CBC-42B8-A7E7-468FF3D198A3}" srcOrd="0" destOrd="0" parTransId="{6BCC8EC6-621E-4350-A302-897A5B7122C7}" sibTransId="{2D4DE4D0-F77F-4D2B-BD25-DA49DFDFB4C8}"/>
    <dgm:cxn modelId="{3452D2EB-5218-4C05-AAFA-C60D1AABBA4D}" type="presOf" srcId="{BA2826D9-0CBC-42B8-A7E7-468FF3D198A3}" destId="{2E4D8B60-C222-4D66-AA55-DA2EBE207D83}" srcOrd="0" destOrd="0" presId="urn:microsoft.com/office/officeart/2005/8/layout/hChevron3"/>
    <dgm:cxn modelId="{D22E2063-59E5-4B2E-A3AF-C2F23BD3D18B}" type="presOf" srcId="{78DC782B-5225-4D31-BFF5-8F0DC8BEF144}" destId="{2AA3FDBC-7DC8-4879-9891-84733EA5EF0D}" srcOrd="0" destOrd="0" presId="urn:microsoft.com/office/officeart/2005/8/layout/hChevron3"/>
    <dgm:cxn modelId="{4E598460-757E-4EE5-92CB-80AD2DC6B145}" type="presOf" srcId="{B53E8A87-8ADB-4D7C-B350-571B41990051}" destId="{3A5CEFB6-A3D7-4DF9-8F42-D428822FFDFC}" srcOrd="0" destOrd="0" presId="urn:microsoft.com/office/officeart/2005/8/layout/hChevron3"/>
    <dgm:cxn modelId="{AE2B21CA-7390-4972-9D66-45DD81F82098}" type="presOf" srcId="{A1C733B1-78C5-4D65-B481-0EA11E400545}" destId="{79BC9473-1800-425C-8134-E114309C2C62}" srcOrd="0" destOrd="0" presId="urn:microsoft.com/office/officeart/2005/8/layout/hChevron3"/>
    <dgm:cxn modelId="{E74A2E71-D559-4B95-A10C-749ECD148494}" type="presParOf" srcId="{79BC9473-1800-425C-8134-E114309C2C62}" destId="{2E4D8B60-C222-4D66-AA55-DA2EBE207D83}" srcOrd="0" destOrd="0" presId="urn:microsoft.com/office/officeart/2005/8/layout/hChevron3"/>
    <dgm:cxn modelId="{0742A4C9-E437-4BE2-A80A-B871904B2700}" type="presParOf" srcId="{79BC9473-1800-425C-8134-E114309C2C62}" destId="{6428361F-442C-4B7F-AE7E-1850D1ED607B}" srcOrd="1" destOrd="0" presId="urn:microsoft.com/office/officeart/2005/8/layout/hChevron3"/>
    <dgm:cxn modelId="{91C5E830-12A2-4A27-A12D-9AD78B24197A}" type="presParOf" srcId="{79BC9473-1800-425C-8134-E114309C2C62}" destId="{3A5CEFB6-A3D7-4DF9-8F42-D428822FFDFC}" srcOrd="2" destOrd="0" presId="urn:microsoft.com/office/officeart/2005/8/layout/hChevron3"/>
    <dgm:cxn modelId="{BC9DB917-F906-4F82-903F-5BBFE74F282F}" type="presParOf" srcId="{79BC9473-1800-425C-8134-E114309C2C62}" destId="{9A23DBFD-8262-44F7-B4AD-4C0A16B22BF2}" srcOrd="3" destOrd="0" presId="urn:microsoft.com/office/officeart/2005/8/layout/hChevron3"/>
    <dgm:cxn modelId="{AA0C0E3D-A776-4CCC-B9A3-C44D681237DC}" type="presParOf" srcId="{79BC9473-1800-425C-8134-E114309C2C62}" destId="{2AA3FDBC-7DC8-4879-9891-84733EA5EF0D}" srcOrd="4" destOrd="0" presId="urn:microsoft.com/office/officeart/2005/8/layout/hChevron3"/>
  </dgm:cxnLst>
  <dgm:bg>
    <a:effectLst>
      <a:softEdge rad="12700"/>
    </a:effectLst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D8B60-C222-4D66-AA55-DA2EBE207D83}">
      <dsp:nvSpPr>
        <dsp:cNvPr id="0" name=""/>
        <dsp:cNvSpPr/>
      </dsp:nvSpPr>
      <dsp:spPr>
        <a:xfrm>
          <a:off x="3616" y="0"/>
          <a:ext cx="3162448" cy="457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16" y="0"/>
        <a:ext cx="3151018" cy="45719"/>
      </dsp:txXfrm>
    </dsp:sp>
    <dsp:sp modelId="{3A5CEFB6-A3D7-4DF9-8F42-D428822FFDFC}">
      <dsp:nvSpPr>
        <dsp:cNvPr id="0" name=""/>
        <dsp:cNvSpPr/>
      </dsp:nvSpPr>
      <dsp:spPr>
        <a:xfrm>
          <a:off x="1981203" y="0"/>
          <a:ext cx="3162448" cy="45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04063" y="0"/>
        <a:ext cx="3116729" cy="45719"/>
      </dsp:txXfrm>
    </dsp:sp>
    <dsp:sp modelId="{2AA3FDBC-7DC8-4879-9891-84733EA5EF0D}">
      <dsp:nvSpPr>
        <dsp:cNvPr id="0" name=""/>
        <dsp:cNvSpPr/>
      </dsp:nvSpPr>
      <dsp:spPr>
        <a:xfrm>
          <a:off x="5063534" y="0"/>
          <a:ext cx="3162448" cy="45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86394" y="0"/>
        <a:ext cx="3116729" cy="45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D8B60-C222-4D66-AA55-DA2EBE207D83}">
      <dsp:nvSpPr>
        <dsp:cNvPr id="0" name=""/>
        <dsp:cNvSpPr/>
      </dsp:nvSpPr>
      <dsp:spPr>
        <a:xfrm>
          <a:off x="3616" y="0"/>
          <a:ext cx="3162448" cy="457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16" y="0"/>
        <a:ext cx="3151018" cy="45719"/>
      </dsp:txXfrm>
    </dsp:sp>
    <dsp:sp modelId="{3A5CEFB6-A3D7-4DF9-8F42-D428822FFDFC}">
      <dsp:nvSpPr>
        <dsp:cNvPr id="0" name=""/>
        <dsp:cNvSpPr/>
      </dsp:nvSpPr>
      <dsp:spPr>
        <a:xfrm>
          <a:off x="1981203" y="0"/>
          <a:ext cx="3162448" cy="45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04063" y="0"/>
        <a:ext cx="3116729" cy="45719"/>
      </dsp:txXfrm>
    </dsp:sp>
    <dsp:sp modelId="{2AA3FDBC-7DC8-4879-9891-84733EA5EF0D}">
      <dsp:nvSpPr>
        <dsp:cNvPr id="0" name=""/>
        <dsp:cNvSpPr/>
      </dsp:nvSpPr>
      <dsp:spPr>
        <a:xfrm>
          <a:off x="5063534" y="0"/>
          <a:ext cx="3162448" cy="45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86394" y="0"/>
        <a:ext cx="3116729" cy="45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7406B-5DD8-4FCA-B39F-A56050DE978E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F42FF-CE1D-4E29-82B1-DDD13B84B9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756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3F0C5-AC91-4E92-AA13-ACDCE8780960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6DE9A-47A6-4B9C-8CB7-46B5BEED27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332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745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7957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98112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604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882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9294B-9EEA-4B1A-BAF1-88A94BA061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129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17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90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19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3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48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80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4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69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76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81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0706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648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7676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91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37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42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9294B-9EEA-4B1A-BAF1-88A94BA061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16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8CED0-C414-4E76-A600-DE7FA4A712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57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53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B27E8-7B58-43F0-9363-4427953A03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44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E4548-3398-488F-98AF-8E61679046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19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104D8B-BEE4-45C7-8744-40020A52ED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313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047DD-55CC-47EA-9447-3620A16D6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756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579A3-046D-4B45-966C-4C51E10C55F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043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5549E-9DFF-4AB5-9CEC-46A4635FDF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870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>
              <a:defRPr/>
            </a:pPr>
            <a:fld id="{BCF3FD52-1915-4DDA-9458-BAA55B9260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6545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C9F6F-EA17-48AF-80BC-B6B4CFD274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068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95641-9382-4478-B5D5-66DD1105D4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520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9294B-9EEA-4B1A-BAF1-88A94BA061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5695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73328" y="327660"/>
            <a:ext cx="10806853" cy="622300"/>
          </a:xfrm>
          <a:custGeom>
            <a:avLst/>
            <a:gdLst/>
            <a:ahLst/>
            <a:cxnLst/>
            <a:rect l="l" t="t" r="r" b="b"/>
            <a:pathLst>
              <a:path w="8105140" h="622300">
                <a:moveTo>
                  <a:pt x="8104632" y="621792"/>
                </a:moveTo>
                <a:lnTo>
                  <a:pt x="0" y="621792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1792"/>
                </a:lnTo>
                <a:close/>
              </a:path>
            </a:pathLst>
          </a:custGeom>
          <a:solidFill>
            <a:srgbClr val="B72B99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235712" y="260197"/>
            <a:ext cx="1021080" cy="734060"/>
          </a:xfrm>
          <a:custGeom>
            <a:avLst/>
            <a:gdLst/>
            <a:ahLst/>
            <a:cxnLst/>
            <a:rect l="l" t="t" r="r" b="b"/>
            <a:pathLst>
              <a:path w="765810" h="734060">
                <a:moveTo>
                  <a:pt x="383044" y="733996"/>
                </a:moveTo>
                <a:lnTo>
                  <a:pt x="335058" y="731137"/>
                </a:lnTo>
                <a:lnTo>
                  <a:pt x="288848" y="722790"/>
                </a:lnTo>
                <a:lnTo>
                  <a:pt x="244774" y="709301"/>
                </a:lnTo>
                <a:lnTo>
                  <a:pt x="203191" y="691016"/>
                </a:lnTo>
                <a:lnTo>
                  <a:pt x="164457" y="668281"/>
                </a:lnTo>
                <a:lnTo>
                  <a:pt x="128929" y="641441"/>
                </a:lnTo>
                <a:lnTo>
                  <a:pt x="96964" y="610843"/>
                </a:lnTo>
                <a:lnTo>
                  <a:pt x="68919" y="576832"/>
                </a:lnTo>
                <a:lnTo>
                  <a:pt x="45152" y="539754"/>
                </a:lnTo>
                <a:lnTo>
                  <a:pt x="26019" y="499955"/>
                </a:lnTo>
                <a:lnTo>
                  <a:pt x="11878" y="457781"/>
                </a:lnTo>
                <a:lnTo>
                  <a:pt x="3086" y="413577"/>
                </a:lnTo>
                <a:lnTo>
                  <a:pt x="0" y="367690"/>
                </a:lnTo>
                <a:lnTo>
                  <a:pt x="3086" y="321507"/>
                </a:lnTo>
                <a:lnTo>
                  <a:pt x="11878" y="277053"/>
                </a:lnTo>
                <a:lnTo>
                  <a:pt x="26019" y="234670"/>
                </a:lnTo>
                <a:lnTo>
                  <a:pt x="45152" y="194701"/>
                </a:lnTo>
                <a:lnTo>
                  <a:pt x="68919" y="157486"/>
                </a:lnTo>
                <a:lnTo>
                  <a:pt x="96964" y="123368"/>
                </a:lnTo>
                <a:lnTo>
                  <a:pt x="128929" y="92690"/>
                </a:lnTo>
                <a:lnTo>
                  <a:pt x="164457" y="65793"/>
                </a:lnTo>
                <a:lnTo>
                  <a:pt x="203191" y="43020"/>
                </a:lnTo>
                <a:lnTo>
                  <a:pt x="244774" y="24711"/>
                </a:lnTo>
                <a:lnTo>
                  <a:pt x="288848" y="11211"/>
                </a:lnTo>
                <a:lnTo>
                  <a:pt x="335058" y="2859"/>
                </a:lnTo>
                <a:lnTo>
                  <a:pt x="383044" y="0"/>
                </a:lnTo>
                <a:lnTo>
                  <a:pt x="431028" y="2859"/>
                </a:lnTo>
                <a:lnTo>
                  <a:pt x="477233" y="11208"/>
                </a:lnTo>
                <a:lnTo>
                  <a:pt x="521302" y="24703"/>
                </a:lnTo>
                <a:lnTo>
                  <a:pt x="562875" y="42999"/>
                </a:lnTo>
                <a:lnTo>
                  <a:pt x="601594" y="65754"/>
                </a:lnTo>
                <a:lnTo>
                  <a:pt x="637100" y="92622"/>
                </a:lnTo>
                <a:lnTo>
                  <a:pt x="669036" y="123259"/>
                </a:lnTo>
                <a:lnTo>
                  <a:pt x="697042" y="157323"/>
                </a:lnTo>
                <a:lnTo>
                  <a:pt x="720760" y="194469"/>
                </a:lnTo>
                <a:lnTo>
                  <a:pt x="739831" y="234352"/>
                </a:lnTo>
                <a:lnTo>
                  <a:pt x="753898" y="276630"/>
                </a:lnTo>
                <a:lnTo>
                  <a:pt x="762600" y="320958"/>
                </a:lnTo>
                <a:lnTo>
                  <a:pt x="765581" y="366991"/>
                </a:lnTo>
                <a:lnTo>
                  <a:pt x="762600" y="413028"/>
                </a:lnTo>
                <a:lnTo>
                  <a:pt x="753898" y="457358"/>
                </a:lnTo>
                <a:lnTo>
                  <a:pt x="739831" y="499637"/>
                </a:lnTo>
                <a:lnTo>
                  <a:pt x="720760" y="539523"/>
                </a:lnTo>
                <a:lnTo>
                  <a:pt x="697042" y="576669"/>
                </a:lnTo>
                <a:lnTo>
                  <a:pt x="669036" y="610734"/>
                </a:lnTo>
                <a:lnTo>
                  <a:pt x="637100" y="641373"/>
                </a:lnTo>
                <a:lnTo>
                  <a:pt x="601594" y="668241"/>
                </a:lnTo>
                <a:lnTo>
                  <a:pt x="562875" y="690996"/>
                </a:lnTo>
                <a:lnTo>
                  <a:pt x="521302" y="709293"/>
                </a:lnTo>
                <a:lnTo>
                  <a:pt x="477233" y="722787"/>
                </a:lnTo>
                <a:lnTo>
                  <a:pt x="431028" y="731137"/>
                </a:lnTo>
                <a:lnTo>
                  <a:pt x="383044" y="733996"/>
                </a:lnTo>
                <a:close/>
              </a:path>
            </a:pathLst>
          </a:custGeom>
          <a:solidFill>
            <a:srgbClr val="B72B99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2682" y="390029"/>
            <a:ext cx="10966636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7177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710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964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73328" y="327660"/>
            <a:ext cx="10806853" cy="622300"/>
          </a:xfrm>
          <a:custGeom>
            <a:avLst/>
            <a:gdLst/>
            <a:ahLst/>
            <a:cxnLst/>
            <a:rect l="l" t="t" r="r" b="b"/>
            <a:pathLst>
              <a:path w="8105140" h="622300">
                <a:moveTo>
                  <a:pt x="8104632" y="621792"/>
                </a:moveTo>
                <a:lnTo>
                  <a:pt x="0" y="621792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1792"/>
                </a:lnTo>
                <a:close/>
              </a:path>
            </a:pathLst>
          </a:custGeom>
          <a:solidFill>
            <a:srgbClr val="B72B99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235712" y="260197"/>
            <a:ext cx="1021080" cy="734060"/>
          </a:xfrm>
          <a:custGeom>
            <a:avLst/>
            <a:gdLst/>
            <a:ahLst/>
            <a:cxnLst/>
            <a:rect l="l" t="t" r="r" b="b"/>
            <a:pathLst>
              <a:path w="765810" h="734060">
                <a:moveTo>
                  <a:pt x="383044" y="733996"/>
                </a:moveTo>
                <a:lnTo>
                  <a:pt x="335058" y="731137"/>
                </a:lnTo>
                <a:lnTo>
                  <a:pt x="288848" y="722790"/>
                </a:lnTo>
                <a:lnTo>
                  <a:pt x="244774" y="709301"/>
                </a:lnTo>
                <a:lnTo>
                  <a:pt x="203191" y="691016"/>
                </a:lnTo>
                <a:lnTo>
                  <a:pt x="164457" y="668281"/>
                </a:lnTo>
                <a:lnTo>
                  <a:pt x="128929" y="641441"/>
                </a:lnTo>
                <a:lnTo>
                  <a:pt x="96964" y="610843"/>
                </a:lnTo>
                <a:lnTo>
                  <a:pt x="68919" y="576832"/>
                </a:lnTo>
                <a:lnTo>
                  <a:pt x="45152" y="539754"/>
                </a:lnTo>
                <a:lnTo>
                  <a:pt x="26019" y="499955"/>
                </a:lnTo>
                <a:lnTo>
                  <a:pt x="11878" y="457781"/>
                </a:lnTo>
                <a:lnTo>
                  <a:pt x="3086" y="413577"/>
                </a:lnTo>
                <a:lnTo>
                  <a:pt x="0" y="367690"/>
                </a:lnTo>
                <a:lnTo>
                  <a:pt x="3086" y="321507"/>
                </a:lnTo>
                <a:lnTo>
                  <a:pt x="11878" y="277053"/>
                </a:lnTo>
                <a:lnTo>
                  <a:pt x="26019" y="234670"/>
                </a:lnTo>
                <a:lnTo>
                  <a:pt x="45152" y="194701"/>
                </a:lnTo>
                <a:lnTo>
                  <a:pt x="68919" y="157486"/>
                </a:lnTo>
                <a:lnTo>
                  <a:pt x="96964" y="123368"/>
                </a:lnTo>
                <a:lnTo>
                  <a:pt x="128929" y="92690"/>
                </a:lnTo>
                <a:lnTo>
                  <a:pt x="164457" y="65793"/>
                </a:lnTo>
                <a:lnTo>
                  <a:pt x="203191" y="43020"/>
                </a:lnTo>
                <a:lnTo>
                  <a:pt x="244774" y="24711"/>
                </a:lnTo>
                <a:lnTo>
                  <a:pt x="288848" y="11211"/>
                </a:lnTo>
                <a:lnTo>
                  <a:pt x="335058" y="2859"/>
                </a:lnTo>
                <a:lnTo>
                  <a:pt x="383044" y="0"/>
                </a:lnTo>
                <a:lnTo>
                  <a:pt x="431028" y="2859"/>
                </a:lnTo>
                <a:lnTo>
                  <a:pt x="477233" y="11208"/>
                </a:lnTo>
                <a:lnTo>
                  <a:pt x="521302" y="24703"/>
                </a:lnTo>
                <a:lnTo>
                  <a:pt x="562875" y="42999"/>
                </a:lnTo>
                <a:lnTo>
                  <a:pt x="601594" y="65754"/>
                </a:lnTo>
                <a:lnTo>
                  <a:pt x="637100" y="92622"/>
                </a:lnTo>
                <a:lnTo>
                  <a:pt x="669036" y="123259"/>
                </a:lnTo>
                <a:lnTo>
                  <a:pt x="697042" y="157323"/>
                </a:lnTo>
                <a:lnTo>
                  <a:pt x="720760" y="194469"/>
                </a:lnTo>
                <a:lnTo>
                  <a:pt x="739831" y="234352"/>
                </a:lnTo>
                <a:lnTo>
                  <a:pt x="753898" y="276630"/>
                </a:lnTo>
                <a:lnTo>
                  <a:pt x="762600" y="320958"/>
                </a:lnTo>
                <a:lnTo>
                  <a:pt x="765581" y="366991"/>
                </a:lnTo>
                <a:lnTo>
                  <a:pt x="762600" y="413028"/>
                </a:lnTo>
                <a:lnTo>
                  <a:pt x="753898" y="457358"/>
                </a:lnTo>
                <a:lnTo>
                  <a:pt x="739831" y="499637"/>
                </a:lnTo>
                <a:lnTo>
                  <a:pt x="720760" y="539523"/>
                </a:lnTo>
                <a:lnTo>
                  <a:pt x="697042" y="576669"/>
                </a:lnTo>
                <a:lnTo>
                  <a:pt x="669036" y="610734"/>
                </a:lnTo>
                <a:lnTo>
                  <a:pt x="637100" y="641373"/>
                </a:lnTo>
                <a:lnTo>
                  <a:pt x="601594" y="668241"/>
                </a:lnTo>
                <a:lnTo>
                  <a:pt x="562875" y="690996"/>
                </a:lnTo>
                <a:lnTo>
                  <a:pt x="521302" y="709293"/>
                </a:lnTo>
                <a:lnTo>
                  <a:pt x="477233" y="722787"/>
                </a:lnTo>
                <a:lnTo>
                  <a:pt x="431028" y="731137"/>
                </a:lnTo>
                <a:lnTo>
                  <a:pt x="383044" y="733996"/>
                </a:lnTo>
                <a:close/>
              </a:path>
            </a:pathLst>
          </a:custGeom>
          <a:solidFill>
            <a:srgbClr val="B72B99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136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61135" y="440437"/>
            <a:ext cx="10806853" cy="620395"/>
          </a:xfrm>
          <a:custGeom>
            <a:avLst/>
            <a:gdLst/>
            <a:ahLst/>
            <a:cxnLst/>
            <a:rect l="l" t="t" r="r" b="b"/>
            <a:pathLst>
              <a:path w="8105140" h="620394">
                <a:moveTo>
                  <a:pt x="8104632" y="620268"/>
                </a:moveTo>
                <a:lnTo>
                  <a:pt x="0" y="620268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0268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975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EC1395-DD6E-4E79-B5DB-7406DA930F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1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AF23677-32DF-4714-89CD-F2D4B7A356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571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6126" y="312941"/>
            <a:ext cx="800354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56638" y="3310687"/>
            <a:ext cx="55439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1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video" Target="file:///C:\Users\Nyami%20Supartimi\Desktop\UTM-Pelestarian%202024\7%20Cara%20Merawat%20Buku%20bersama%20Bukupedia(360p).MP4" TargetMode="External"/><Relationship Id="rId1" Type="http://schemas.microsoft.com/office/2007/relationships/media" Target="file:///C:\Users\Nyami%20Supartimi\Desktop\UTM-Pelestarian%202024\7%20Cara%20Merawat%20Buku%20bersama%20Bukupedia(360p).MP4" TargetMode="Externa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file:///C:\Users\Nyami%20Supartimi\Desktop\UTM-Pelestarian%202024\perawatanbukuvideoplayback%20(3).mp4" TargetMode="External"/><Relationship Id="rId1" Type="http://schemas.microsoft.com/office/2007/relationships/media" Target="file:///C:\Users\Nyami%20Supartimi\Desktop\UTM-Pelestarian%202024\perawatanbukuvideoplayback%20(3).mp4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jpeg"/><Relationship Id="rId11" Type="http://schemas.openxmlformats.org/officeDocument/2006/relationships/image" Target="../media/image53.jpeg"/><Relationship Id="rId5" Type="http://schemas.openxmlformats.org/officeDocument/2006/relationships/image" Target="../media/image48.jpe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jpeg"/><Relationship Id="rId7" Type="http://schemas.openxmlformats.org/officeDocument/2006/relationships/image" Target="../media/image26.png"/><Relationship Id="rId12" Type="http://schemas.openxmlformats.org/officeDocument/2006/relationships/image" Target="../media/image6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7.jpeg"/><Relationship Id="rId11" Type="http://schemas.openxmlformats.org/officeDocument/2006/relationships/image" Target="../media/image61.jpeg"/><Relationship Id="rId5" Type="http://schemas.openxmlformats.org/officeDocument/2006/relationships/image" Target="../media/image56.jpeg"/><Relationship Id="rId10" Type="http://schemas.openxmlformats.org/officeDocument/2006/relationships/image" Target="../media/image60.jpeg"/><Relationship Id="rId4" Type="http://schemas.openxmlformats.org/officeDocument/2006/relationships/image" Target="../media/image45.png"/><Relationship Id="rId9" Type="http://schemas.openxmlformats.org/officeDocument/2006/relationships/image" Target="../media/image5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eg"/><Relationship Id="rId3" Type="http://schemas.openxmlformats.org/officeDocument/2006/relationships/image" Target="../media/image63.jpeg"/><Relationship Id="rId7" Type="http://schemas.openxmlformats.org/officeDocument/2006/relationships/image" Target="../media/image58.png"/><Relationship Id="rId12" Type="http://schemas.openxmlformats.org/officeDocument/2006/relationships/image" Target="../media/image6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openxmlformats.org/officeDocument/2006/relationships/image" Target="../media/image68.jpeg"/><Relationship Id="rId5" Type="http://schemas.openxmlformats.org/officeDocument/2006/relationships/image" Target="../media/image35.png"/><Relationship Id="rId10" Type="http://schemas.openxmlformats.org/officeDocument/2006/relationships/image" Target="../media/image67.jpeg"/><Relationship Id="rId4" Type="http://schemas.openxmlformats.org/officeDocument/2006/relationships/image" Target="../media/image64.jpeg"/><Relationship Id="rId9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jpeg"/><Relationship Id="rId18" Type="http://schemas.openxmlformats.org/officeDocument/2006/relationships/image" Target="../media/image96.png"/><Relationship Id="rId3" Type="http://schemas.openxmlformats.org/officeDocument/2006/relationships/image" Target="../media/image81.jpeg"/><Relationship Id="rId21" Type="http://schemas.openxmlformats.org/officeDocument/2006/relationships/image" Target="../media/image99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17" Type="http://schemas.openxmlformats.org/officeDocument/2006/relationships/image" Target="../media/image95.png"/><Relationship Id="rId2" Type="http://schemas.openxmlformats.org/officeDocument/2006/relationships/image" Target="../media/image80.jpeg"/><Relationship Id="rId16" Type="http://schemas.openxmlformats.org/officeDocument/2006/relationships/image" Target="../media/image94.jpeg"/><Relationship Id="rId20" Type="http://schemas.openxmlformats.org/officeDocument/2006/relationships/image" Target="../media/image98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5" Type="http://schemas.openxmlformats.org/officeDocument/2006/relationships/image" Target="../media/image93.jpeg"/><Relationship Id="rId10" Type="http://schemas.openxmlformats.org/officeDocument/2006/relationships/image" Target="../media/image88.jpeg"/><Relationship Id="rId19" Type="http://schemas.openxmlformats.org/officeDocument/2006/relationships/image" Target="../media/image97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Relationship Id="rId14" Type="http://schemas.openxmlformats.org/officeDocument/2006/relationships/image" Target="../media/image92.jpeg"/><Relationship Id="rId22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8.jpe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5.png"/><Relationship Id="rId2" Type="http://schemas.openxmlformats.org/officeDocument/2006/relationships/hyperlink" Target="alat%20tenun%20tradisional.exe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Experimental%20Garden%20Ragoenan/Experimental%20Garden%20Ragoenan.exe" TargetMode="External"/><Relationship Id="rId5" Type="http://schemas.openxmlformats.org/officeDocument/2006/relationships/image" Target="../media/image134.png"/><Relationship Id="rId4" Type="http://schemas.openxmlformats.org/officeDocument/2006/relationships/hyperlink" Target="Peta%20sejarah%20propinsi%20jawa%20timur/e_viewer_f.exe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hyperlink" Target="https://jawatimuran.disperpusip.jatimprov.go.id/2011/09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7.png"/><Relationship Id="rId4" Type="http://schemas.openxmlformats.org/officeDocument/2006/relationships/hyperlink" Target="https://disperpusip.jatimprov.go.id/khasjatim/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s.gov.sg/archivesonline/posters/record-details/315dc37e-115c-11e3-83d5-0050568939ad" TargetMode="External"/><Relationship Id="rId3" Type="http://schemas.openxmlformats.org/officeDocument/2006/relationships/image" Target="../media/image139.png"/><Relationship Id="rId7" Type="http://schemas.openxmlformats.org/officeDocument/2006/relationships/image" Target="../media/image140.jp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2.xml"/><Relationship Id="rId6" Type="http://schemas.openxmlformats.org/officeDocument/2006/relationships/hyperlink" Target="source:%20https://dewey.petra.ac.id/digital/group/1" TargetMode="External"/><Relationship Id="rId5" Type="http://schemas.openxmlformats.org/officeDocument/2006/relationships/hyperlink" Target="https://dewey.petra.ac.id/digital/group/1" TargetMode="External"/><Relationship Id="rId10" Type="http://schemas.openxmlformats.org/officeDocument/2006/relationships/image" Target="../media/image141.png"/><Relationship Id="rId4" Type="http://schemas.openxmlformats.org/officeDocument/2006/relationships/hyperlink" Target="https://library.ucf.edu/about/departments/special-collections-university-archives/special-collections/special-collections-collection-guides/" TargetMode="External"/><Relationship Id="rId9" Type="http://schemas.openxmlformats.org/officeDocument/2006/relationships/hyperlink" Target="https://www.nas.gov.sg/archivesonline/posters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collections.lib.washington.edu/digital/collection/ptec/id/1275" TargetMode="External"/><Relationship Id="rId2" Type="http://schemas.openxmlformats.org/officeDocument/2006/relationships/hyperlink" Target="https://trove.nla.gov.au/collection/nla/posters/explore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66800" y="5587199"/>
            <a:ext cx="2514600" cy="914400"/>
          </a:xfrm>
          <a:prstGeom prst="ellipse">
            <a:avLst/>
          </a:prstGeom>
          <a:solidFill>
            <a:schemeClr val="accent3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</p:cNvPr>
          <p:cNvSpPr txBox="1"/>
          <p:nvPr/>
        </p:nvSpPr>
        <p:spPr>
          <a:xfrm>
            <a:off x="1973494" y="6532216"/>
            <a:ext cx="914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/>
              <a:t>Dinas Perpustakaan dan Kearsipan Provinsi Jawa </a:t>
            </a:r>
            <a:r>
              <a:rPr lang="en-US" sz="700" dirty="0" smtClean="0"/>
              <a:t>Timur - Agustus  2024</a:t>
            </a:r>
            <a:endParaRPr lang="ko-KR" altLang="en-US" sz="1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9700" y="5664120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4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SUJARWO</a:t>
            </a:r>
          </a:p>
        </p:txBody>
      </p:sp>
      <p:pic>
        <p:nvPicPr>
          <p:cNvPr id="6" name="Picture 4" descr="C:\Users\eclipse\Downloads\tree_of_knowledge_book_swinging_50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2400" y="1511339"/>
            <a:ext cx="4737483" cy="507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 txBox="1">
            <a:spLocks/>
          </p:cNvSpPr>
          <p:nvPr/>
        </p:nvSpPr>
        <p:spPr>
          <a:xfrm>
            <a:off x="1328739" y="465992"/>
            <a:ext cx="8501061" cy="2734407"/>
          </a:xfrm>
          <a:prstGeom prst="rect">
            <a:avLst/>
          </a:prstGeom>
        </p:spPr>
        <p:txBody>
          <a:bodyPr vert="horz" wrap="square" lIns="91440" tIns="45720" rIns="91440" bIns="45720" numCol="1" rtlCol="0" anchor="b" anchorCtr="0" compatLnSpc="1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6FB7D7"/>
              </a:buClr>
              <a:defRPr/>
            </a:pPr>
            <a:r>
              <a:rPr lang="id-ID" altLang="en-US" sz="5400" b="1" dirty="0" smtClean="0">
                <a:solidFill>
                  <a:schemeClr val="accent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/>
            </a:r>
            <a:br>
              <a:rPr lang="id-ID" altLang="en-US" sz="5400" b="1" dirty="0" smtClean="0">
                <a:solidFill>
                  <a:schemeClr val="accent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</a:br>
            <a:r>
              <a:rPr lang="id-ID" altLang="en-US" sz="6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MENINGKATKAN LITERASI </a:t>
            </a:r>
            <a:r>
              <a:rPr lang="id-ID" altLang="en-US" sz="48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MELALUI PELESTARIAN BAHAN </a:t>
            </a:r>
            <a:r>
              <a:rPr lang="en-US" altLang="en-US" sz="48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PER</a:t>
            </a:r>
            <a:r>
              <a:rPr lang="id-ID" altLang="en-US" sz="48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PUSTAKA</a:t>
            </a:r>
            <a:r>
              <a:rPr lang="en-US" altLang="en-US" sz="48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AN</a:t>
            </a:r>
            <a:endParaRPr lang="fr-FR" altLang="en-US" sz="4800" b="1" dirty="0">
              <a:solidFill>
                <a:schemeClr val="accent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1" name="Subtitle 10"/>
          <p:cNvSpPr txBox="1">
            <a:spLocks/>
          </p:cNvSpPr>
          <p:nvPr/>
        </p:nvSpPr>
        <p:spPr bwMode="auto">
          <a:xfrm>
            <a:off x="1143000" y="5975683"/>
            <a:ext cx="5520219" cy="1051832"/>
          </a:xfrm>
          <a:prstGeom prst="rect">
            <a:avLst/>
          </a:prstGeom>
          <a:noFill/>
          <a:ln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rtlCol="0" anchor="t" anchorCtr="0" compatLnSpc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id-ID" altLang="en-US" sz="1800" dirty="0" smtClean="0">
                <a:solidFill>
                  <a:srgbClr val="3333C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Pustakawan Ahli Muda</a:t>
            </a:r>
            <a:endParaRPr lang="en-US" altLang="en-US" sz="1800" dirty="0" smtClean="0">
              <a:solidFill>
                <a:srgbClr val="3333CC"/>
              </a:solidFill>
              <a:latin typeface="Calibri" panose="020F0502020204030204" pitchFamily="34" charset="0"/>
              <a:ea typeface="MS PGothic" panose="020B0600070205080204" pitchFamily="34" charset="-128"/>
              <a:cs typeface="+mj-cs"/>
              <a:sym typeface="+mn-ea"/>
            </a:endParaRPr>
          </a:p>
          <a:p>
            <a:pPr marL="0" indent="0">
              <a:buNone/>
              <a:defRPr/>
            </a:pPr>
            <a:r>
              <a:rPr lang="id-ID" altLang="en-US" sz="1800" dirty="0" smtClean="0">
                <a:solidFill>
                  <a:schemeClr val="accent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Dinas Perpustakaan dan Kearsipan Provinsi Jawa Timur)</a:t>
            </a:r>
            <a:r>
              <a:rPr lang="en-US" altLang="en-US" sz="1800" dirty="0" smtClean="0">
                <a:solidFill>
                  <a:schemeClr val="accent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 </a:t>
            </a:r>
            <a:endParaRPr lang="id-ID" sz="1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ctr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Arial" panose="020B0604020202020204"/>
              <a:buNone/>
              <a:defRPr/>
            </a:pPr>
            <a:endParaRPr lang="fr-FR" sz="1200" b="1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Subtitle 10"/>
          <p:cNvSpPr txBox="1">
            <a:spLocks/>
          </p:cNvSpPr>
          <p:nvPr/>
        </p:nvSpPr>
        <p:spPr bwMode="auto">
          <a:xfrm>
            <a:off x="1066800" y="3607004"/>
            <a:ext cx="7848872" cy="1322624"/>
          </a:xfrm>
          <a:prstGeom prst="rect">
            <a:avLst/>
          </a:prstGeom>
          <a:noFill/>
          <a:ln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rtlCol="0" anchor="t" anchorCtr="0" compatLnSpc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en-US" altLang="en-US" sz="2800" dirty="0" smtClean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Disampaikan di 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dirty="0" smtClean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sym typeface="+mn-ea"/>
              </a:rPr>
              <a:t>UPA </a:t>
            </a:r>
            <a:r>
              <a:rPr lang="en-US" dirty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sym typeface="+mn-ea"/>
              </a:rPr>
              <a:t>Perpustakaan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dirty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sym typeface="+mn-ea"/>
              </a:rPr>
              <a:t>Universitas Trunojoyo Madura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 smtClean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13 </a:t>
            </a:r>
            <a:r>
              <a:rPr lang="en-US" sz="2400" dirty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Agustus </a:t>
            </a:r>
            <a:r>
              <a:rPr lang="en-US" sz="2400" dirty="0" smtClean="0">
                <a:ln w="0"/>
                <a:solidFill>
                  <a:srgbClr val="33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PGothic" panose="020B0600070205080204" pitchFamily="34" charset="-128"/>
                <a:cs typeface="+mj-cs"/>
                <a:sym typeface="+mn-ea"/>
              </a:rPr>
              <a:t>2024</a:t>
            </a:r>
            <a:endParaRPr lang="id-ID" sz="2400" dirty="0" smtClean="0">
              <a:ln w="0"/>
              <a:solidFill>
                <a:srgbClr val="3333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Arial" panose="020B0604020202020204"/>
              <a:buNone/>
              <a:defRPr/>
            </a:pPr>
            <a:endParaRPr lang="fr-FR" sz="2800" dirty="0">
              <a:ln w="0"/>
              <a:solidFill>
                <a:srgbClr val="3333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7 Cara Merawat Buku bersama Bukupedia(360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1158" y="214290"/>
            <a:ext cx="8572560" cy="6215106"/>
          </a:xfrm>
          <a:prstGeom prst="rect">
            <a:avLst/>
          </a:prstGeom>
        </p:spPr>
      </p:pic>
      <p:sp>
        <p:nvSpPr>
          <p:cNvPr id="73731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5B8D4C2C-2249-4264-BEEB-12CA557F4548}" type="slidenum">
              <a:rPr lang="en-GB" smtClean="0"/>
              <a:pPr/>
              <a:t>2</a:t>
            </a:fld>
            <a:endParaRPr lang="en-GB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619851" y="294494"/>
            <a:ext cx="8833867" cy="6268700"/>
            <a:chOff x="1732533" y="227358"/>
            <a:chExt cx="8833867" cy="6268700"/>
          </a:xfrm>
        </p:grpSpPr>
        <p:pic>
          <p:nvPicPr>
            <p:cNvPr id="73732" name="Picture 2"/>
            <p:cNvPicPr>
              <a:picLocks noChangeAspect="1" noChangeArrowheads="1"/>
            </p:cNvPicPr>
            <p:nvPr/>
          </p:nvPicPr>
          <p:blipFill>
            <a:blip r:embed="rId6" cstate="print">
              <a:lum contrast="12000"/>
            </a:blip>
            <a:srcRect r="17467"/>
            <a:stretch>
              <a:fillRect/>
            </a:stretch>
          </p:blipFill>
          <p:spPr bwMode="auto">
            <a:xfrm>
              <a:off x="5621338" y="260351"/>
              <a:ext cx="2232025" cy="15668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3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4800" y="260350"/>
              <a:ext cx="2641600" cy="19812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4" name="Picture 4"/>
            <p:cNvPicPr>
              <a:picLocks noChangeAspect="1" noChangeArrowheads="1"/>
            </p:cNvPicPr>
            <p:nvPr/>
          </p:nvPicPr>
          <p:blipFill>
            <a:blip r:embed="rId8"/>
            <a:srcRect b="6567"/>
            <a:stretch>
              <a:fillRect/>
            </a:stretch>
          </p:blipFill>
          <p:spPr bwMode="auto">
            <a:xfrm>
              <a:off x="2309786" y="3143249"/>
              <a:ext cx="3168650" cy="15128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5" name="Picture 5"/>
            <p:cNvPicPr>
              <a:picLocks noChangeAspect="1" noChangeArrowheads="1"/>
            </p:cNvPicPr>
            <p:nvPr/>
          </p:nvPicPr>
          <p:blipFill>
            <a:blip r:embed="rId9">
              <a:lum bright="20000"/>
            </a:blip>
            <a:srcRect l="5644" t="21971" r="2640" b="15364"/>
            <a:stretch>
              <a:fillRect/>
            </a:stretch>
          </p:blipFill>
          <p:spPr bwMode="auto">
            <a:xfrm>
              <a:off x="1732533" y="227358"/>
              <a:ext cx="3506788" cy="27352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6" name="Picture 6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391400" y="2349501"/>
              <a:ext cx="3024188" cy="13509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7" name="Picture 7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453058" y="2428868"/>
              <a:ext cx="1873250" cy="13509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8" name="Picture 8"/>
            <p:cNvPicPr>
              <a:picLocks noChangeAspect="1" noChangeArrowheads="1"/>
            </p:cNvPicPr>
            <p:nvPr/>
          </p:nvPicPr>
          <p:blipFill>
            <a:blip r:embed="rId12"/>
            <a:srcRect t="6081" b="15945"/>
            <a:stretch>
              <a:fillRect/>
            </a:stretch>
          </p:blipFill>
          <p:spPr bwMode="auto">
            <a:xfrm>
              <a:off x="2809852" y="4643446"/>
              <a:ext cx="3384550" cy="1852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3739" name="Picture 9"/>
            <p:cNvPicPr>
              <a:picLocks noChangeAspect="1" noChangeArrowheads="1"/>
            </p:cNvPicPr>
            <p:nvPr/>
          </p:nvPicPr>
          <p:blipFill>
            <a:blip r:embed="rId13" cstate="print">
              <a:lum bright="-24000" contrast="42000"/>
            </a:blip>
            <a:srcRect t="10896"/>
            <a:stretch>
              <a:fillRect/>
            </a:stretch>
          </p:blipFill>
          <p:spPr bwMode="auto">
            <a:xfrm>
              <a:off x="6381752" y="3929066"/>
              <a:ext cx="3588228" cy="23971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046729"/>
      </p:ext>
    </p:extLst>
  </p:cSld>
  <p:clrMapOvr>
    <a:masterClrMapping/>
  </p:clrMapOvr>
  <p:transition spd="med" advClick="0" advTm="24000"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Dasar hukum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057400" y="1086292"/>
            <a:ext cx="9296400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marR="0" lvl="0" indent="-3492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Undang-undang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Republik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Indonesia No. 43 Tahun 2007 tentang Perpustakaan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mukadimah: b, pasal 1: 1, 5, pasal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3, pasal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6: 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b,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c,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pasal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7: 1d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1i,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dan pasal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9: c, pasal 22: 2.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marR="0" lvl="0" indent="-3492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Undang-undang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No. 23 Tahun 2014 Tentang Pemerintah Daerah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menekankan Pembagian Urusan Pemerintah Pusat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Daerah</a:t>
            </a:r>
            <a:r>
              <a:rPr kumimoji="0" lang="id-ID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</a:t>
            </a:r>
          </a:p>
          <a:p>
            <a:pPr marL="349250" marR="0" lvl="0" indent="-3492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kumimoji="0" lang="id-ID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Peraturan Pemerintah No. 24 Tahun 2014 Tentang Pelaksanaan UU No. 43 Tahun 2007 </a:t>
            </a:r>
          </a:p>
          <a:p>
            <a:pPr marL="349250" marR="0" lvl="0" indent="-3492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kumimoji="0" lang="id-ID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Peraturan Perpusnas No. 2 Tahun 2023 Tentang Registrasi </a:t>
            </a:r>
            <a:r>
              <a:rPr kumimoji="0" lang="id-ID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I</a:t>
            </a: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n</a:t>
            </a:r>
            <a:r>
              <a:rPr kumimoji="0" lang="id-ID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gatan </a:t>
            </a:r>
            <a:r>
              <a:rPr kumimoji="0" lang="id-ID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Kolektif Nasional </a:t>
            </a: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(IKON)</a:t>
            </a:r>
          </a:p>
          <a:p>
            <a:pPr marL="349250" lvl="0" indent="-34925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Perda </a:t>
            </a:r>
            <a:r>
              <a:rPr lang="en-US" alt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Jawa Timur No</a:t>
            </a:r>
            <a:r>
              <a:rPr lang="en-US" alt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 4 Thn 2014 </a:t>
            </a:r>
            <a:r>
              <a:rPr lang="en-US" alt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tentang </a:t>
            </a:r>
            <a:r>
              <a:rPr lang="en-US" alt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Penyelenggaraan </a:t>
            </a:r>
            <a:r>
              <a:rPr lang="en-US" alt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</a:t>
            </a:r>
          </a:p>
          <a:p>
            <a:pPr marL="349250" lvl="0" indent="-34925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alt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Peraturan Kepala Perpustakaan Nasional RI Nomor 9 Tahun 2017, tentang </a:t>
            </a:r>
            <a:r>
              <a:rPr lang="en-US" alt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Standar Nasional Perpustakaan Provinsi</a:t>
            </a:r>
            <a:endParaRPr kumimoji="0" lang="en-US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marR="0" lvl="0" indent="-3492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3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83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UU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No. </a:t>
            </a:r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43/2007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tentang Perpustakaan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1429"/>
            <a:ext cx="10972800" cy="460648"/>
          </a:xfrm>
        </p:spPr>
        <p:txBody>
          <a:bodyPr/>
          <a:lstStyle/>
          <a:p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19400" y="1321753"/>
            <a:ext cx="8548192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bahwa sebagai salah satu upaya untuk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memajukan kebudayaan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nasional, perpustakaan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merupakan wahana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kekayaan budaya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bangsa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 adalah institusi pengelola koleksi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karya tulis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karya cetak, dan/atau karya rekam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secara profesional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dengan sistem yang baku guna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memenuhi kebutuhan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pendidikan, penelitian,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informasi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dan rekreasi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para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pemustaka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 (pasal 1)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berfungsi sebagai wahana pendidikan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penelitian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informasi, dan rekreasi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untuk meningkatkan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kecerdasan dan keberdayaan bangsa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(Pasal 3)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36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UU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No. </a:t>
            </a:r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43/2007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tentang Perpustakaan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514600" y="1321753"/>
            <a:ext cx="9067800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Masyarakat berkewajiban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: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Pasal 6(1)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menjaga </a:t>
            </a: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dan memelihara </a:t>
            </a:r>
            <a:r>
              <a:rPr lang="en-US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kelestarian</a:t>
            </a: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koleksi perpustakaan; 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menyimpan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, merawat, dan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melestarikan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naskah kuno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yang dimilikinya dan mendaftarkannya 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 Perpustakaan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Nasional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; 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menjaga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kelestarian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dan keselamatan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sumber daya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 di lingkungannya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;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>
                <a:ea typeface="MS PGothic" panose="020B0600070205080204" pitchFamily="34" charset="-128"/>
                <a:cs typeface="MS PGothic" panose="020B0600070205080204" pitchFamily="34" charset="-128"/>
              </a:rPr>
              <a:t>Sebagian besar naskah kuno masih dimiliki masyarakat. Untuk memudahkan pendataan dan upaya pelestariannya, perlu didaftarkan ke Perpustakaan Nasional. </a:t>
            </a:r>
            <a:r>
              <a:rPr lang="en-US" dirty="0" smtClean="0">
                <a:ea typeface="MS PGothic" panose="020B0600070205080204" pitchFamily="34" charset="-128"/>
                <a:cs typeface="MS PGothic" panose="020B0600070205080204" pitchFamily="34" charset="-128"/>
              </a:rPr>
              <a:t> </a:t>
            </a:r>
            <a:endParaRPr lang="en-US" dirty="0"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lang="en-US" sz="2800" dirty="0" smtClean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lvl="0" fontAlgn="base">
              <a:spcBef>
                <a:spcPts val="600"/>
              </a:spcBef>
              <a:spcAft>
                <a:spcPct val="0"/>
              </a:spcAft>
              <a:buClr>
                <a:srgbClr val="6FB7D7"/>
              </a:buClr>
              <a:buSzPct val="110000"/>
              <a:defRPr/>
            </a:pP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07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UU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No. </a:t>
            </a:r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43/2007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tentang Perpustakaan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362200" y="1321753"/>
            <a:ext cx="9220200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Pemerintah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berkewajiban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: Pasal 7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menjamin </a:t>
            </a: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ketersediaan layanan 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secara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merata di tanah air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; 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menjamin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ketersediaan keragaman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koleksi perpustakaan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melalui terjemahan (translasi),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alih aksara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(transliterasi), alih suara ke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tulisan (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transkripsi), dan alih media (transmedia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);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 smtClean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memberikan </a:t>
            </a:r>
            <a:r>
              <a:rPr lang="en-US" dirty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penghargaan kepada setiap </a:t>
            </a:r>
            <a:r>
              <a:rPr lang="en-US" dirty="0" smtClean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orang yang </a:t>
            </a:r>
            <a:r>
              <a:rPr lang="en-US" dirty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menyimpan, merawat, dan </a:t>
            </a:r>
            <a:r>
              <a:rPr lang="en-US" b="1" dirty="0" smtClean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melestarikan</a:t>
            </a:r>
            <a:r>
              <a:rPr lang="en-US" dirty="0" smtClean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 naskah </a:t>
            </a:r>
            <a:r>
              <a:rPr lang="en-US" dirty="0"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kuno.</a:t>
            </a: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Pemerintah berwenang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: Pasal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9</a:t>
            </a:r>
          </a:p>
          <a:p>
            <a:pPr marL="1092200" lvl="1" indent="-349250" fontAlgn="base"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mengalihmediakan naskah kuno yang dimiliki 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oleh masyarakat </a:t>
            </a: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untuk dilestarikan dan didayagunakan.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5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Tanggung Jawab Perpustakaan Nasional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19400" y="1321753"/>
            <a:ext cx="8548192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dalam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promosi dan kampanye publik tentang pentingnya pelestarian dan desiminasi naskah kuno nusantara melalui program nasional (IKON = Ingatan Kolektif Nasional) dan program internasional (Memory of The World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).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Mendukung Undang-undang Nomor 5 Tahun 2017 tentang Pemajuan Kebudayaan pasal 5 (b), dimana naskah kuno/manuskrip ditetapkan sebagai objek pemajuan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kebudayaan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Melaksanakan semua aktivitas pelestarian fisik dan kandungan informasi  naskah kuno melalui kegiatan konservasi dan alih media semua koleksi Perpustakaan 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lang="en-US" sz="2800" dirty="0" smtClean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5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UU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No. </a:t>
            </a:r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43/2007 </a:t>
            </a:r>
            <a:r>
              <a:rPr lang="en-US" b="0" dirty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tentang Perpustakaan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19400" y="1321753"/>
            <a:ext cx="8548192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Pemerintah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provinsi dan pemerintah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kabupaten/kota menyelenggarakan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 umum daerah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yang koleksinya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mendukung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 hasil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budaya daerah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masing-masing dan memfasilitasi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terwujudnya masyarakat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pembelajar sepanjang hayat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 (Pasal 22:2)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lang="en-US" sz="2800" dirty="0" smtClean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indent="-349250" fontAlgn="base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Pemerintah daerah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berwenang: Pasal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10</a:t>
            </a:r>
          </a:p>
          <a:p>
            <a:pPr marL="1092200" lvl="1" indent="-349250" fontAlgn="base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mengalihmediakan naskah kuno yang dimiliki 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oleh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masyarakat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di wilayah masing-masing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untuk dilestarikan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didayagunakan</a:t>
            </a: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6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chemeClr val="tx1"/>
                </a:solidFill>
                <a:ea typeface="MS PGothic" panose="020B0600070205080204" pitchFamily="34" charset="-128"/>
                <a:cs typeface="MS PGothic" panose="020B0600070205080204" pitchFamily="34" charset="-128"/>
              </a:rPr>
              <a:t>Standar Nasional Perpustakaan Provinsi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8" y="1086292"/>
            <a:ext cx="10972800" cy="46064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19400" y="1321753"/>
            <a:ext cx="8548192" cy="36004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Perpustakaan, adalah institusi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pengelola koleksi karya tulis, karya cetak, dan/atau karya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rekam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secara profesional dengan sistem yang baku guna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memenuhi kebutuhan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pendidikan, penelitian, pelestarian, informasi, dan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rekreasi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bagi pemustaka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</a:t>
            </a:r>
            <a:endParaRPr lang="en-US" sz="2800" dirty="0">
              <a:solidFill>
                <a:schemeClr val="tx1"/>
              </a:solidFill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 koleksi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perpustakaan, kegiatan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pelestarian koleksi perpustakaan yang mencakup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pemeliharaan 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dan perbaikan secara fisik, isi informasi, dan alih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media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MS PGothic" panose="020B0600070205080204" pitchFamily="34" charset="-128"/>
              </a:rPr>
              <a:t>. </a:t>
            </a:r>
          </a:p>
          <a:p>
            <a:pPr marL="349250" lvl="0" indent="-349250" fontAlgn="base">
              <a:lnSpc>
                <a:spcPct val="80000"/>
              </a:lnSpc>
              <a:spcBef>
                <a:spcPts val="2000"/>
              </a:spcBef>
              <a:spcAft>
                <a:spcPct val="0"/>
              </a:spcAft>
              <a:buClr>
                <a:srgbClr val="6FB7D7"/>
              </a:buClr>
              <a:buSzPct val="110000"/>
              <a:buFont typeface="Wingdings 2" panose="05020102010507070707" charset="0"/>
              <a:buChar char="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2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92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1410"/>
            <a:ext cx="10363200" cy="1069514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Palatino Linotype" pitchFamily="18" charset="0"/>
              </a:rPr>
              <a:t>IFLA - International </a:t>
            </a:r>
            <a:r>
              <a:rPr lang="en-US" sz="3200" dirty="0">
                <a:latin typeface="Palatino Linotype" pitchFamily="18" charset="0"/>
              </a:rPr>
              <a:t>Federation of Library Associations and Institutions 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endParaRPr lang="en-US" sz="3200" dirty="0">
              <a:latin typeface="Palatino Linotype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953154"/>
              </p:ext>
            </p:extLst>
          </p:nvPr>
        </p:nvGraphicFramePr>
        <p:xfrm>
          <a:off x="228600" y="6324600"/>
          <a:ext cx="8229600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676400" y="1295400"/>
            <a:ext cx="8077200" cy="3581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tujuan dan fungsi suatu perpustakaan </a:t>
            </a:r>
          </a:p>
          <a:p>
            <a:pPr marL="225425" indent="-225425">
              <a:buFont typeface="Arial" pitchFamily="34" charset="0"/>
              <a:buChar char="•"/>
            </a:pPr>
            <a:r>
              <a:rPr lang="en-US" sz="2800" dirty="0" smtClean="0"/>
              <a:t>adalah </a:t>
            </a:r>
            <a:r>
              <a:rPr lang="en-US" sz="2800" b="1" dirty="0" smtClean="0"/>
              <a:t>mengumpulkan</a:t>
            </a:r>
            <a:r>
              <a:rPr lang="en-US" sz="2800" dirty="0" smtClean="0"/>
              <a:t>, </a:t>
            </a:r>
            <a:r>
              <a:rPr lang="en-US" sz="2800" b="1" dirty="0" smtClean="0"/>
              <a:t>menata</a:t>
            </a:r>
            <a:r>
              <a:rPr lang="en-US" sz="2800" dirty="0" smtClean="0"/>
              <a:t>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melestarikan</a:t>
            </a:r>
            <a:r>
              <a:rPr lang="en-US" sz="2800" dirty="0" smtClean="0"/>
              <a:t>, dan </a:t>
            </a:r>
            <a:r>
              <a:rPr lang="en-US" sz="2800" b="1" dirty="0" smtClean="0"/>
              <a:t>menyediakan</a:t>
            </a:r>
            <a:r>
              <a:rPr lang="en-US" sz="2800" dirty="0" smtClean="0"/>
              <a:t> bahan perpustakaan dalam berbagai bentuk (tidak hanya buku dan naskah, tetapi juga film, foto, cetakan, peta, rekaman suara, pita visual, piringan, dan lain-lain), semua bahan yang mempunyai kemampuan memuat atau merekam pengetahuan dan pikiran manusia.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6" name="Google Shape;204;p12"/>
          <p:cNvPicPr preferRelativeResize="0"/>
          <p:nvPr/>
        </p:nvPicPr>
        <p:blipFill rotWithShape="1">
          <a:blip r:embed="rId7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410"/>
            <a:ext cx="8991600" cy="1069514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latin typeface="Palatino Linotype" pitchFamily="18" charset="0"/>
              </a:rPr>
              <a:t>Library of Congress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953154"/>
              </p:ext>
            </p:extLst>
          </p:nvPr>
        </p:nvGraphicFramePr>
        <p:xfrm>
          <a:off x="228600" y="6324600"/>
          <a:ext cx="8229600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600200" y="914400"/>
            <a:ext cx="8077200" cy="3581400"/>
          </a:xfrm>
        </p:spPr>
        <p:txBody>
          <a:bodyPr>
            <a:noAutofit/>
          </a:bodyPr>
          <a:lstStyle/>
          <a:p>
            <a:pPr marL="225425" indent="-225425">
              <a:buFont typeface="Arial" pitchFamily="34" charset="0"/>
              <a:buChar char="•"/>
            </a:pPr>
            <a:r>
              <a:rPr lang="en-US" sz="2800" dirty="0"/>
              <a:t>Beberapa kegiatan pelestarian yang dilakukan </a:t>
            </a:r>
            <a:r>
              <a:rPr lang="en-US" sz="2800" dirty="0" smtClean="0"/>
              <a:t>adalah </a:t>
            </a:r>
            <a:endParaRPr lang="en-US" sz="2800" dirty="0"/>
          </a:p>
          <a:p>
            <a:pPr marL="968375" lvl="1" indent="-225425">
              <a:buFont typeface="Arial" pitchFamily="34" charset="0"/>
              <a:buChar char="•"/>
            </a:pPr>
            <a:r>
              <a:rPr lang="en-US" dirty="0"/>
              <a:t>The American Folklife Center, </a:t>
            </a:r>
            <a:endParaRPr lang="en-US" dirty="0" smtClean="0"/>
          </a:p>
          <a:p>
            <a:pPr marL="968375" lvl="1" indent="-225425">
              <a:buFont typeface="Arial" pitchFamily="34" charset="0"/>
              <a:buChar char="•"/>
            </a:pPr>
            <a:r>
              <a:rPr lang="en-US" dirty="0" smtClean="0"/>
              <a:t>Memory </a:t>
            </a:r>
            <a:r>
              <a:rPr lang="en-US" dirty="0"/>
              <a:t>of America, </a:t>
            </a:r>
            <a:endParaRPr lang="en-US" dirty="0" smtClean="0"/>
          </a:p>
          <a:p>
            <a:pPr marL="968375" lvl="1" indent="-225425">
              <a:buFont typeface="Arial" pitchFamily="34" charset="0"/>
              <a:buChar char="•"/>
            </a:pPr>
            <a:r>
              <a:rPr lang="en-US" dirty="0" smtClean="0"/>
              <a:t>Copyright </a:t>
            </a:r>
            <a:r>
              <a:rPr lang="en-US" dirty="0"/>
              <a:t>Office, </a:t>
            </a:r>
            <a:endParaRPr lang="en-US" dirty="0" smtClean="0"/>
          </a:p>
          <a:p>
            <a:pPr marL="968375" lvl="1" indent="-225425">
              <a:buFont typeface="Arial" pitchFamily="34" charset="0"/>
              <a:buChar char="•"/>
            </a:pPr>
            <a:r>
              <a:rPr lang="en-US" dirty="0" smtClean="0"/>
              <a:t>Poetry </a:t>
            </a:r>
            <a:r>
              <a:rPr lang="en-US" dirty="0"/>
              <a:t>dan </a:t>
            </a:r>
            <a:endParaRPr lang="en-US" dirty="0" smtClean="0"/>
          </a:p>
          <a:p>
            <a:pPr marL="968375" lvl="1" indent="-225425">
              <a:buFont typeface="Arial" pitchFamily="34" charset="0"/>
              <a:buChar char="•"/>
            </a:pPr>
            <a:r>
              <a:rPr lang="en-US" dirty="0" smtClean="0"/>
              <a:t>Digital Preservation </a:t>
            </a:r>
            <a:endParaRPr lang="en-US" dirty="0"/>
          </a:p>
          <a:p>
            <a:pPr marL="225425" indent="-225425">
              <a:buFont typeface="Arial" pitchFamily="34" charset="0"/>
              <a:buChar char="•"/>
            </a:pPr>
            <a:endParaRPr lang="en-US" sz="2800" dirty="0">
              <a:solidFill>
                <a:schemeClr val="accent6">
                  <a:lumMod val="5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7000" y="4520126"/>
            <a:ext cx="8534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Proyek Pelestarian Digital Library of </a:t>
            </a:r>
            <a:r>
              <a:rPr lang="en-US" sz="2000" dirty="0" smtClean="0"/>
              <a:t>Congress seperti </a:t>
            </a:r>
            <a:r>
              <a:rPr lang="en-US" sz="2000" dirty="0"/>
              <a:t>disebutkan dalam websitenya adalah </a:t>
            </a:r>
            <a:r>
              <a:rPr lang="en-US" sz="2000" dirty="0" smtClean="0"/>
              <a:t>untuk </a:t>
            </a:r>
            <a:r>
              <a:rPr lang="en-US" sz="2000" dirty="0"/>
              <a:t>mengembangkan strategi nasional </a:t>
            </a:r>
            <a:r>
              <a:rPr lang="en-US" sz="2000" dirty="0" smtClean="0"/>
              <a:t>dalam mengumpulkan</a:t>
            </a:r>
            <a:r>
              <a:rPr lang="en-US" sz="2000" dirty="0"/>
              <a:t>, mengarsipkan, dan </a:t>
            </a:r>
            <a:r>
              <a:rPr lang="en-US" sz="2000" dirty="0" smtClean="0"/>
              <a:t>melestarikan</a:t>
            </a:r>
            <a:endParaRPr lang="en-US" sz="2000" dirty="0"/>
          </a:p>
          <a:p>
            <a:r>
              <a:rPr lang="en-US" sz="2000" dirty="0"/>
              <a:t>konten </a:t>
            </a:r>
            <a:r>
              <a:rPr lang="en-US" sz="2000" dirty="0" smtClean="0"/>
              <a:t>digital yang </a:t>
            </a:r>
            <a:r>
              <a:rPr lang="en-US" sz="2000" dirty="0"/>
              <a:t>terus bertambah </a:t>
            </a:r>
            <a:r>
              <a:rPr lang="en-US" sz="2000" dirty="0" smtClean="0"/>
              <a:t>, </a:t>
            </a:r>
            <a:r>
              <a:rPr lang="en-US" sz="2000" dirty="0"/>
              <a:t>terutama materi yang dibuat hanya dalam format digital, untuk saat ini dan </a:t>
            </a:r>
            <a:r>
              <a:rPr lang="en-US" sz="2000" dirty="0" smtClean="0"/>
              <a:t>generasi </a:t>
            </a:r>
            <a:r>
              <a:rPr lang="en-US" sz="2000" dirty="0"/>
              <a:t>masa depan.</a:t>
            </a:r>
          </a:p>
        </p:txBody>
      </p:sp>
      <p:pic>
        <p:nvPicPr>
          <p:cNvPr id="7" name="Google Shape;204;p12"/>
          <p:cNvPicPr preferRelativeResize="0"/>
          <p:nvPr/>
        </p:nvPicPr>
        <p:blipFill rotWithShape="1">
          <a:blip r:embed="rId7">
            <a:alphaModFix/>
          </a:blip>
          <a:srcRect l="21221"/>
          <a:stretch/>
        </p:blipFill>
        <p:spPr>
          <a:xfrm>
            <a:off x="0" y="3276600"/>
            <a:ext cx="1807262" cy="373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28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088"/>
            <a:ext cx="10744200" cy="81991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33CC"/>
                </a:solidFill>
              </a:rPr>
              <a:t>Latar belakang pelestarian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430644">
            <a:off x="1933631" y="1721227"/>
            <a:ext cx="8120090" cy="445772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rgbClr val="0033CC"/>
                </a:solidFill>
              </a:rPr>
              <a:t>Nilai koleksi perpustakaan yang dimiliki</a:t>
            </a:r>
            <a:r>
              <a:rPr lang="en-US" dirty="0" smtClean="0"/>
              <a:t>, </a:t>
            </a:r>
            <a:r>
              <a:rPr lang="en-US" sz="2000" dirty="0" smtClean="0"/>
              <a:t>punya </a:t>
            </a:r>
            <a:r>
              <a:rPr lang="en-US" sz="2000" dirty="0"/>
              <a:t>nilai sejarah, nilai estetika atau koleksi yang langkah.</a:t>
            </a:r>
            <a:endParaRPr lang="en-US" dirty="0" smtClean="0"/>
          </a:p>
          <a:p>
            <a:r>
              <a:rPr lang="en-US" sz="3200" dirty="0" err="1">
                <a:solidFill>
                  <a:srgbClr val="0033CC"/>
                </a:solidFill>
              </a:rPr>
              <a:t>Jenis</a:t>
            </a: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sz="3200" dirty="0" err="1">
                <a:solidFill>
                  <a:srgbClr val="0033CC"/>
                </a:solidFill>
              </a:rPr>
              <a:t>koleksi</a:t>
            </a: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sz="3200" dirty="0" err="1">
                <a:solidFill>
                  <a:srgbClr val="0033CC"/>
                </a:solidFill>
              </a:rPr>
              <a:t>perpustakaan</a:t>
            </a:r>
            <a:r>
              <a:rPr lang="en-US" dirty="0" smtClean="0"/>
              <a:t>,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cepat</a:t>
            </a:r>
            <a:r>
              <a:rPr lang="en-US" sz="2000" dirty="0"/>
              <a:t> </a:t>
            </a:r>
            <a:r>
              <a:rPr lang="en-US" sz="2000" dirty="0" err="1"/>
              <a:t>rusak</a:t>
            </a:r>
            <a:r>
              <a:rPr lang="en-US" sz="2000" dirty="0"/>
              <a:t>.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dilestarikan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fisiknya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kandungan</a:t>
            </a:r>
            <a:r>
              <a:rPr lang="en-US" sz="2000" dirty="0"/>
              <a:t> </a:t>
            </a:r>
            <a:r>
              <a:rPr lang="en-US" sz="2000" dirty="0" err="1"/>
              <a:t>informasinya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dialih-mediakan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digital. </a:t>
            </a:r>
            <a:endParaRPr lang="en-US" dirty="0" smtClean="0"/>
          </a:p>
          <a:p>
            <a:r>
              <a:rPr lang="en-US" sz="3200" dirty="0" err="1">
                <a:solidFill>
                  <a:srgbClr val="0033CC"/>
                </a:solidFill>
              </a:rPr>
              <a:t>Kebutuhan</a:t>
            </a: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sz="3200" dirty="0" err="1">
                <a:solidFill>
                  <a:srgbClr val="0033CC"/>
                </a:solidFill>
              </a:rPr>
              <a:t>pemustaka</a:t>
            </a:r>
            <a:r>
              <a:rPr lang="en-US" dirty="0" smtClean="0"/>
              <a:t>, </a:t>
            </a:r>
            <a:r>
              <a:rPr lang="en-US" sz="2000" dirty="0" err="1"/>
              <a:t>terlalu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dipinjam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digitalnya</a:t>
            </a:r>
            <a:r>
              <a:rPr lang="en-US" sz="2000" dirty="0"/>
              <a:t>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dibuatkan</a:t>
            </a:r>
            <a:r>
              <a:rPr lang="en-US" sz="2000" dirty="0"/>
              <a:t> </a:t>
            </a:r>
            <a:r>
              <a:rPr lang="en-US" sz="2000" dirty="0" err="1"/>
              <a:t>dublikatnya</a:t>
            </a:r>
            <a:r>
              <a:rPr lang="en-US" sz="2000" dirty="0"/>
              <a:t> (</a:t>
            </a:r>
            <a:r>
              <a:rPr lang="en-US" sz="2000" dirty="0" err="1"/>
              <a:t>foto</a:t>
            </a:r>
            <a:r>
              <a:rPr lang="en-US" sz="2000" dirty="0"/>
              <a:t> </a:t>
            </a:r>
            <a:r>
              <a:rPr lang="en-US" sz="2000" dirty="0" err="1"/>
              <a:t>kopy</a:t>
            </a:r>
            <a:r>
              <a:rPr lang="en-US" sz="2000" dirty="0"/>
              <a:t>). </a:t>
            </a:r>
            <a:endParaRPr lang="en-US" dirty="0" smtClean="0"/>
          </a:p>
          <a:p>
            <a:r>
              <a:rPr lang="en-US" sz="3200" dirty="0" err="1">
                <a:solidFill>
                  <a:srgbClr val="0033CC"/>
                </a:solidFill>
              </a:rPr>
              <a:t>Tersedianya</a:t>
            </a: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sz="3200" dirty="0" err="1">
                <a:solidFill>
                  <a:srgbClr val="0033CC"/>
                </a:solidFill>
              </a:rPr>
              <a:t>dana</a:t>
            </a:r>
            <a:r>
              <a:rPr lang="en-US" sz="3200" dirty="0">
                <a:solidFill>
                  <a:srgbClr val="0033CC"/>
                </a:solidFill>
              </a:rPr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program </a:t>
            </a:r>
            <a:r>
              <a:rPr lang="en-US" dirty="0" err="1" smtClean="0"/>
              <a:t>pelestarian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9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778"/>
            <a:ext cx="10668000" cy="1069514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3333CC"/>
                </a:solidFill>
              </a:rPr>
              <a:t>Skema Pelestarian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oogle Shape;204;p12"/>
          <p:cNvPicPr preferRelativeResize="0"/>
          <p:nvPr/>
        </p:nvPicPr>
        <p:blipFill rotWithShape="1">
          <a:blip r:embed="rId2">
            <a:alphaModFix/>
          </a:blip>
          <a:srcRect l="32791"/>
          <a:stretch/>
        </p:blipFill>
        <p:spPr>
          <a:xfrm>
            <a:off x="0" y="3114203"/>
            <a:ext cx="1541846" cy="39451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ersegi Panjang: Sudut Lengkung 5">
            <a:extLst>
              <a:ext uri="{FF2B5EF4-FFF2-40B4-BE49-F238E27FC236}">
                <a16:creationId xmlns:a16="http://schemas.microsoft.com/office/drawing/2014/main" xmlns="" id="{4672D69A-3ECB-4EC8-C049-24EF14B76F2A}"/>
              </a:ext>
            </a:extLst>
          </p:cNvPr>
          <p:cNvSpPr/>
          <p:nvPr/>
        </p:nvSpPr>
        <p:spPr>
          <a:xfrm>
            <a:off x="5587620" y="1187933"/>
            <a:ext cx="2385293" cy="87291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Pelestarian</a:t>
            </a:r>
            <a:endParaRPr lang="en-US" sz="2800" b="1" dirty="0" smtClean="0"/>
          </a:p>
          <a:p>
            <a:pPr algn="ctr"/>
            <a:r>
              <a:rPr lang="en-US" sz="2400" dirty="0"/>
              <a:t>(</a:t>
            </a:r>
            <a:r>
              <a:rPr lang="id-ID" sz="2400" dirty="0" smtClean="0"/>
              <a:t>Preservasi</a:t>
            </a:r>
            <a:r>
              <a:rPr lang="en-US" sz="2400" dirty="0" smtClean="0"/>
              <a:t>)</a:t>
            </a:r>
            <a:endParaRPr lang="id-ID" sz="2400" dirty="0"/>
          </a:p>
        </p:txBody>
      </p:sp>
      <p:sp>
        <p:nvSpPr>
          <p:cNvPr id="7" name="Persegi Panjang: Sudut Lengkung 6">
            <a:extLst>
              <a:ext uri="{FF2B5EF4-FFF2-40B4-BE49-F238E27FC236}">
                <a16:creationId xmlns:a16="http://schemas.microsoft.com/office/drawing/2014/main" xmlns="" id="{F0639C60-D0DA-BAC8-DF8F-62F94940CD9C}"/>
              </a:ext>
            </a:extLst>
          </p:cNvPr>
          <p:cNvSpPr/>
          <p:nvPr/>
        </p:nvSpPr>
        <p:spPr>
          <a:xfrm>
            <a:off x="2869440" y="1891363"/>
            <a:ext cx="2385293" cy="87291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Fisik</a:t>
            </a:r>
            <a:endParaRPr lang="id-ID" sz="2533" b="1" dirty="0"/>
          </a:p>
          <a:p>
            <a:pPr algn="ctr"/>
            <a:r>
              <a:rPr lang="id-ID" sz="2533" dirty="0"/>
              <a:t>(Konservasi)</a:t>
            </a:r>
          </a:p>
        </p:txBody>
      </p:sp>
      <p:sp>
        <p:nvSpPr>
          <p:cNvPr id="8" name="Persegi Panjang: Sudut Lengkung 7">
            <a:extLst>
              <a:ext uri="{FF2B5EF4-FFF2-40B4-BE49-F238E27FC236}">
                <a16:creationId xmlns:a16="http://schemas.microsoft.com/office/drawing/2014/main" xmlns="" id="{207178DB-DA3E-C427-2AE5-72C366267F7F}"/>
              </a:ext>
            </a:extLst>
          </p:cNvPr>
          <p:cNvSpPr/>
          <p:nvPr/>
        </p:nvSpPr>
        <p:spPr>
          <a:xfrm>
            <a:off x="8296158" y="2100308"/>
            <a:ext cx="2385293" cy="87291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Informasi</a:t>
            </a:r>
            <a:endParaRPr lang="id-ID" sz="2533" dirty="0"/>
          </a:p>
        </p:txBody>
      </p:sp>
      <p:sp>
        <p:nvSpPr>
          <p:cNvPr id="9" name="Persegi Panjang: Sudut Lengkung 14">
            <a:extLst>
              <a:ext uri="{FF2B5EF4-FFF2-40B4-BE49-F238E27FC236}">
                <a16:creationId xmlns:a16="http://schemas.microsoft.com/office/drawing/2014/main" xmlns="" id="{E3B5C9B1-934F-9DEA-8757-A1B1C0982270}"/>
              </a:ext>
            </a:extLst>
          </p:cNvPr>
          <p:cNvSpPr/>
          <p:nvPr/>
        </p:nvSpPr>
        <p:spPr>
          <a:xfrm>
            <a:off x="1197246" y="3000147"/>
            <a:ext cx="2385293" cy="87291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Preventif</a:t>
            </a:r>
            <a:endParaRPr lang="id-ID" sz="2533" b="1" dirty="0"/>
          </a:p>
          <a:p>
            <a:pPr algn="ctr"/>
            <a:r>
              <a:rPr lang="id-ID" sz="2533" dirty="0"/>
              <a:t>(Pencegahan)</a:t>
            </a:r>
          </a:p>
        </p:txBody>
      </p:sp>
      <p:sp>
        <p:nvSpPr>
          <p:cNvPr id="10" name="Persegi Panjang: Sudut Lengkung 15">
            <a:extLst>
              <a:ext uri="{FF2B5EF4-FFF2-40B4-BE49-F238E27FC236}">
                <a16:creationId xmlns:a16="http://schemas.microsoft.com/office/drawing/2014/main" xmlns="" id="{B5C95C15-E340-5368-401F-B0552C0DDF0D}"/>
              </a:ext>
            </a:extLst>
          </p:cNvPr>
          <p:cNvSpPr/>
          <p:nvPr/>
        </p:nvSpPr>
        <p:spPr>
          <a:xfrm>
            <a:off x="4718219" y="2980302"/>
            <a:ext cx="2385293" cy="87291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Kuratif</a:t>
            </a:r>
            <a:endParaRPr lang="id-ID" sz="2533" b="1" dirty="0"/>
          </a:p>
          <a:p>
            <a:pPr algn="ctr"/>
            <a:r>
              <a:rPr lang="id-ID" sz="2533" dirty="0"/>
              <a:t>(Perbaikan)</a:t>
            </a:r>
          </a:p>
        </p:txBody>
      </p:sp>
      <p:sp>
        <p:nvSpPr>
          <p:cNvPr id="11" name="Persegi Panjang: Sudut Lengkung 21">
            <a:extLst>
              <a:ext uri="{FF2B5EF4-FFF2-40B4-BE49-F238E27FC236}">
                <a16:creationId xmlns:a16="http://schemas.microsoft.com/office/drawing/2014/main" xmlns="" id="{9A828AE7-3117-E307-7A8B-3E7F8D2EB752}"/>
              </a:ext>
            </a:extLst>
          </p:cNvPr>
          <p:cNvSpPr/>
          <p:nvPr/>
        </p:nvSpPr>
        <p:spPr>
          <a:xfrm>
            <a:off x="1197246" y="3905287"/>
            <a:ext cx="2417912" cy="1158356"/>
          </a:xfrm>
          <a:prstGeom prst="roundRect">
            <a:avLst>
              <a:gd name="adj" fmla="val 2054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25425" indent="-225425">
              <a:buFont typeface="Wingdings" panose="05000000000000000000" pitchFamily="2" charset="2"/>
              <a:buChar char="§"/>
            </a:pPr>
            <a:r>
              <a:rPr lang="id-ID" sz="2533" dirty="0" smtClean="0"/>
              <a:t>Pemeliharaa</a:t>
            </a:r>
            <a:r>
              <a:rPr lang="en-US" sz="2533" dirty="0" smtClean="0"/>
              <a:t>n</a:t>
            </a:r>
          </a:p>
          <a:p>
            <a:pPr marL="225425" indent="-225425">
              <a:buFont typeface="Wingdings" panose="05000000000000000000" pitchFamily="2" charset="2"/>
              <a:buChar char="§"/>
            </a:pPr>
            <a:r>
              <a:rPr lang="id-ID" sz="2533" dirty="0" smtClean="0"/>
              <a:t>Perawatan</a:t>
            </a:r>
            <a:endParaRPr lang="id-ID" sz="2533" dirty="0"/>
          </a:p>
        </p:txBody>
      </p:sp>
      <p:sp>
        <p:nvSpPr>
          <p:cNvPr id="13" name="Persegi Panjang: Sudut Lengkung 23">
            <a:extLst>
              <a:ext uri="{FF2B5EF4-FFF2-40B4-BE49-F238E27FC236}">
                <a16:creationId xmlns:a16="http://schemas.microsoft.com/office/drawing/2014/main" xmlns="" id="{2AF44F77-FCD4-98AD-561E-929BFE96AF73}"/>
              </a:ext>
            </a:extLst>
          </p:cNvPr>
          <p:cNvSpPr/>
          <p:nvPr/>
        </p:nvSpPr>
        <p:spPr>
          <a:xfrm>
            <a:off x="4727400" y="3875921"/>
            <a:ext cx="2385293" cy="23186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Deasidifikasi</a:t>
            </a:r>
            <a:endParaRPr lang="en-US" sz="2533" dirty="0" smtClean="0"/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Mending</a:t>
            </a:r>
            <a:r>
              <a:rPr lang="en-US" sz="2533" dirty="0" smtClean="0"/>
              <a:t> 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Lining</a:t>
            </a:r>
            <a:r>
              <a:rPr lang="en-US" sz="2533" dirty="0" smtClean="0"/>
              <a:t> 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Laminasi</a:t>
            </a:r>
            <a:r>
              <a:rPr lang="en-US" sz="2533" dirty="0" smtClean="0"/>
              <a:t> 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Enkapsulasi</a:t>
            </a:r>
            <a:r>
              <a:rPr lang="en-US" sz="2533" dirty="0" smtClean="0"/>
              <a:t> 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id-ID" sz="2533" dirty="0" smtClean="0"/>
              <a:t>dll</a:t>
            </a:r>
            <a:endParaRPr lang="id-ID" sz="2533" dirty="0"/>
          </a:p>
        </p:txBody>
      </p:sp>
      <p:sp>
        <p:nvSpPr>
          <p:cNvPr id="16" name="Persegi Panjang: Sudut Lengkung 26">
            <a:extLst>
              <a:ext uri="{FF2B5EF4-FFF2-40B4-BE49-F238E27FC236}">
                <a16:creationId xmlns:a16="http://schemas.microsoft.com/office/drawing/2014/main" xmlns="" id="{A25BACF7-E0F4-EDE0-808C-7FA27CC296E7}"/>
              </a:ext>
            </a:extLst>
          </p:cNvPr>
          <p:cNvSpPr/>
          <p:nvPr/>
        </p:nvSpPr>
        <p:spPr>
          <a:xfrm>
            <a:off x="7800088" y="3012619"/>
            <a:ext cx="3373479" cy="34929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25425" indent="-225425" algn="ctr">
              <a:buFont typeface="Arial" panose="020B0604020202020204" pitchFamily="34" charset="0"/>
              <a:buChar char="•"/>
            </a:pPr>
            <a:r>
              <a:rPr lang="id-ID" sz="2533" dirty="0" smtClean="0"/>
              <a:t>Alih Media</a:t>
            </a:r>
            <a:r>
              <a:rPr lang="en-US" sz="2533" dirty="0" smtClean="0"/>
              <a:t> </a:t>
            </a:r>
            <a:r>
              <a:rPr lang="id-ID" sz="2533" dirty="0" smtClean="0"/>
              <a:t>(</a:t>
            </a:r>
            <a:r>
              <a:rPr lang="id-ID" sz="2533" dirty="0"/>
              <a:t>transmedia</a:t>
            </a:r>
            <a:r>
              <a:rPr lang="id-ID" sz="2533" dirty="0" smtClean="0"/>
              <a:t>)</a:t>
            </a:r>
            <a:endParaRPr lang="en-US" sz="2533" dirty="0" smtClean="0"/>
          </a:p>
          <a:p>
            <a:pPr marL="225425" indent="-225425" algn="ctr">
              <a:buFont typeface="Arial" panose="020B0604020202020204" pitchFamily="34" charset="0"/>
              <a:buChar char="•"/>
            </a:pPr>
            <a:r>
              <a:rPr lang="en-US" sz="2533" dirty="0" smtClean="0"/>
              <a:t>Alih bahasa </a:t>
            </a:r>
            <a:r>
              <a:rPr lang="id-ID" sz="2533" dirty="0" smtClean="0"/>
              <a:t>(translasi)</a:t>
            </a:r>
            <a:endParaRPr lang="en-US" sz="2533" dirty="0" smtClean="0"/>
          </a:p>
          <a:p>
            <a:pPr marL="225425" indent="-225425" algn="ctr">
              <a:buFont typeface="Arial" panose="020B0604020202020204" pitchFamily="34" charset="0"/>
              <a:buChar char="•"/>
            </a:pPr>
            <a:r>
              <a:rPr lang="id-ID" sz="2533" dirty="0" smtClean="0"/>
              <a:t>Alih</a:t>
            </a:r>
            <a:r>
              <a:rPr lang="en-US" sz="2533" dirty="0" smtClean="0"/>
              <a:t> </a:t>
            </a:r>
            <a:r>
              <a:rPr lang="id-ID" sz="2533" dirty="0" smtClean="0"/>
              <a:t>aksara </a:t>
            </a:r>
            <a:r>
              <a:rPr lang="id-ID" sz="2533" dirty="0"/>
              <a:t>(transliterasi</a:t>
            </a:r>
            <a:r>
              <a:rPr lang="id-ID" sz="2533" dirty="0" smtClean="0"/>
              <a:t>)</a:t>
            </a:r>
            <a:endParaRPr lang="en-US" sz="2533" dirty="0" smtClean="0"/>
          </a:p>
          <a:p>
            <a:pPr marL="225425" indent="-225425" algn="ctr">
              <a:buFont typeface="Arial" panose="020B0604020202020204" pitchFamily="34" charset="0"/>
              <a:buChar char="•"/>
            </a:pPr>
            <a:r>
              <a:rPr lang="id-ID" sz="2533" dirty="0" smtClean="0"/>
              <a:t>Alih</a:t>
            </a:r>
            <a:r>
              <a:rPr lang="en-US" sz="2533" dirty="0" smtClean="0"/>
              <a:t> </a:t>
            </a:r>
            <a:r>
              <a:rPr lang="id-ID" sz="2533" dirty="0" smtClean="0"/>
              <a:t>suara </a:t>
            </a:r>
            <a:r>
              <a:rPr lang="id-ID" sz="2533" dirty="0"/>
              <a:t>ke tulisan (transkripsi), </a:t>
            </a:r>
            <a:endParaRPr lang="en-US" sz="2533" dirty="0" smtClean="0"/>
          </a:p>
        </p:txBody>
      </p:sp>
      <p:cxnSp>
        <p:nvCxnSpPr>
          <p:cNvPr id="24" name="Elbow Connector 23"/>
          <p:cNvCxnSpPr>
            <a:stCxn id="6" idx="1"/>
            <a:endCxn id="7" idx="0"/>
          </p:cNvCxnSpPr>
          <p:nvPr/>
        </p:nvCxnSpPr>
        <p:spPr>
          <a:xfrm rot="10800000" flipV="1">
            <a:off x="4062088" y="1624391"/>
            <a:ext cx="1525533" cy="266972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6" idx="3"/>
            <a:endCxn id="8" idx="0"/>
          </p:cNvCxnSpPr>
          <p:nvPr/>
        </p:nvCxnSpPr>
        <p:spPr>
          <a:xfrm>
            <a:off x="7972913" y="1624391"/>
            <a:ext cx="1515892" cy="475917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7" idx="1"/>
            <a:endCxn id="9" idx="0"/>
          </p:cNvCxnSpPr>
          <p:nvPr/>
        </p:nvCxnSpPr>
        <p:spPr>
          <a:xfrm rot="10800000" flipV="1">
            <a:off x="2389894" y="2327821"/>
            <a:ext cx="479547" cy="672326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7" idx="3"/>
            <a:endCxn id="10" idx="0"/>
          </p:cNvCxnSpPr>
          <p:nvPr/>
        </p:nvCxnSpPr>
        <p:spPr>
          <a:xfrm>
            <a:off x="5254733" y="2327821"/>
            <a:ext cx="656133" cy="652481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3" name="Google Shape;4144;p55"/>
          <p:cNvGrpSpPr/>
          <p:nvPr/>
        </p:nvGrpSpPr>
        <p:grpSpPr>
          <a:xfrm>
            <a:off x="10477120" y="3443763"/>
            <a:ext cx="2025736" cy="3239760"/>
            <a:chOff x="6632712" y="1621085"/>
            <a:chExt cx="1789053" cy="2979983"/>
          </a:xfrm>
        </p:grpSpPr>
        <p:sp>
          <p:nvSpPr>
            <p:cNvPr id="44" name="Google Shape;4145;p55"/>
            <p:cNvSpPr/>
            <p:nvPr/>
          </p:nvSpPr>
          <p:spPr>
            <a:xfrm>
              <a:off x="6632712" y="4333479"/>
              <a:ext cx="1789053" cy="267589"/>
            </a:xfrm>
            <a:custGeom>
              <a:avLst/>
              <a:gdLst/>
              <a:ahLst/>
              <a:cxnLst/>
              <a:rect l="l" t="t" r="r" b="b"/>
              <a:pathLst>
                <a:path w="88567" h="13247" extrusionOk="0">
                  <a:moveTo>
                    <a:pt x="44261" y="1"/>
                  </a:moveTo>
                  <a:lnTo>
                    <a:pt x="39739" y="47"/>
                  </a:lnTo>
                  <a:lnTo>
                    <a:pt x="35354" y="138"/>
                  </a:lnTo>
                  <a:lnTo>
                    <a:pt x="31106" y="321"/>
                  </a:lnTo>
                  <a:lnTo>
                    <a:pt x="27041" y="503"/>
                  </a:lnTo>
                  <a:lnTo>
                    <a:pt x="23159" y="823"/>
                  </a:lnTo>
                  <a:lnTo>
                    <a:pt x="19505" y="1143"/>
                  </a:lnTo>
                  <a:lnTo>
                    <a:pt x="16079" y="1508"/>
                  </a:lnTo>
                  <a:lnTo>
                    <a:pt x="12973" y="1965"/>
                  </a:lnTo>
                  <a:lnTo>
                    <a:pt x="10095" y="2422"/>
                  </a:lnTo>
                  <a:lnTo>
                    <a:pt x="7538" y="2924"/>
                  </a:lnTo>
                  <a:lnTo>
                    <a:pt x="6396" y="3198"/>
                  </a:lnTo>
                  <a:lnTo>
                    <a:pt x="5345" y="3472"/>
                  </a:lnTo>
                  <a:lnTo>
                    <a:pt x="4340" y="3746"/>
                  </a:lnTo>
                  <a:lnTo>
                    <a:pt x="3472" y="4066"/>
                  </a:lnTo>
                  <a:lnTo>
                    <a:pt x="2650" y="4340"/>
                  </a:lnTo>
                  <a:lnTo>
                    <a:pt x="1965" y="4660"/>
                  </a:lnTo>
                  <a:lnTo>
                    <a:pt x="1371" y="4980"/>
                  </a:lnTo>
                  <a:lnTo>
                    <a:pt x="869" y="5299"/>
                  </a:lnTo>
                  <a:lnTo>
                    <a:pt x="503" y="5619"/>
                  </a:lnTo>
                  <a:lnTo>
                    <a:pt x="229" y="5939"/>
                  </a:lnTo>
                  <a:lnTo>
                    <a:pt x="47" y="6304"/>
                  </a:lnTo>
                  <a:lnTo>
                    <a:pt x="1" y="6441"/>
                  </a:lnTo>
                  <a:lnTo>
                    <a:pt x="1" y="6624"/>
                  </a:lnTo>
                  <a:lnTo>
                    <a:pt x="1" y="6807"/>
                  </a:lnTo>
                  <a:lnTo>
                    <a:pt x="47" y="6989"/>
                  </a:lnTo>
                  <a:lnTo>
                    <a:pt x="229" y="7309"/>
                  </a:lnTo>
                  <a:lnTo>
                    <a:pt x="503" y="7629"/>
                  </a:lnTo>
                  <a:lnTo>
                    <a:pt x="869" y="7949"/>
                  </a:lnTo>
                  <a:lnTo>
                    <a:pt x="1371" y="8268"/>
                  </a:lnTo>
                  <a:lnTo>
                    <a:pt x="1965" y="8588"/>
                  </a:lnTo>
                  <a:lnTo>
                    <a:pt x="2650" y="8908"/>
                  </a:lnTo>
                  <a:lnTo>
                    <a:pt x="3472" y="9228"/>
                  </a:lnTo>
                  <a:lnTo>
                    <a:pt x="4340" y="9502"/>
                  </a:lnTo>
                  <a:lnTo>
                    <a:pt x="5345" y="9776"/>
                  </a:lnTo>
                  <a:lnTo>
                    <a:pt x="6396" y="10050"/>
                  </a:lnTo>
                  <a:lnTo>
                    <a:pt x="7538" y="10324"/>
                  </a:lnTo>
                  <a:lnTo>
                    <a:pt x="10095" y="10826"/>
                  </a:lnTo>
                  <a:lnTo>
                    <a:pt x="12973" y="11329"/>
                  </a:lnTo>
                  <a:lnTo>
                    <a:pt x="16079" y="11740"/>
                  </a:lnTo>
                  <a:lnTo>
                    <a:pt x="19505" y="12105"/>
                  </a:lnTo>
                  <a:lnTo>
                    <a:pt x="23159" y="12471"/>
                  </a:lnTo>
                  <a:lnTo>
                    <a:pt x="27041" y="12745"/>
                  </a:lnTo>
                  <a:lnTo>
                    <a:pt x="31106" y="12973"/>
                  </a:lnTo>
                  <a:lnTo>
                    <a:pt x="35354" y="13110"/>
                  </a:lnTo>
                  <a:lnTo>
                    <a:pt x="39739" y="13247"/>
                  </a:lnTo>
                  <a:lnTo>
                    <a:pt x="48783" y="13247"/>
                  </a:lnTo>
                  <a:lnTo>
                    <a:pt x="53214" y="13110"/>
                  </a:lnTo>
                  <a:lnTo>
                    <a:pt x="57416" y="12973"/>
                  </a:lnTo>
                  <a:lnTo>
                    <a:pt x="61481" y="12745"/>
                  </a:lnTo>
                  <a:lnTo>
                    <a:pt x="65364" y="12471"/>
                  </a:lnTo>
                  <a:lnTo>
                    <a:pt x="69018" y="12105"/>
                  </a:lnTo>
                  <a:lnTo>
                    <a:pt x="72443" y="11740"/>
                  </a:lnTo>
                  <a:lnTo>
                    <a:pt x="75595" y="11329"/>
                  </a:lnTo>
                  <a:lnTo>
                    <a:pt x="78427" y="10826"/>
                  </a:lnTo>
                  <a:lnTo>
                    <a:pt x="80985" y="10324"/>
                  </a:lnTo>
                  <a:lnTo>
                    <a:pt x="82127" y="10050"/>
                  </a:lnTo>
                  <a:lnTo>
                    <a:pt x="83223" y="9776"/>
                  </a:lnTo>
                  <a:lnTo>
                    <a:pt x="84182" y="9502"/>
                  </a:lnTo>
                  <a:lnTo>
                    <a:pt x="85050" y="9228"/>
                  </a:lnTo>
                  <a:lnTo>
                    <a:pt x="85872" y="8908"/>
                  </a:lnTo>
                  <a:lnTo>
                    <a:pt x="86557" y="8588"/>
                  </a:lnTo>
                  <a:lnTo>
                    <a:pt x="87151" y="8268"/>
                  </a:lnTo>
                  <a:lnTo>
                    <a:pt x="87653" y="7949"/>
                  </a:lnTo>
                  <a:lnTo>
                    <a:pt x="88019" y="7629"/>
                  </a:lnTo>
                  <a:lnTo>
                    <a:pt x="88339" y="7309"/>
                  </a:lnTo>
                  <a:lnTo>
                    <a:pt x="88476" y="6989"/>
                  </a:lnTo>
                  <a:lnTo>
                    <a:pt x="88521" y="6807"/>
                  </a:lnTo>
                  <a:lnTo>
                    <a:pt x="88567" y="6624"/>
                  </a:lnTo>
                  <a:lnTo>
                    <a:pt x="88521" y="6441"/>
                  </a:lnTo>
                  <a:lnTo>
                    <a:pt x="88476" y="6304"/>
                  </a:lnTo>
                  <a:lnTo>
                    <a:pt x="88339" y="5939"/>
                  </a:lnTo>
                  <a:lnTo>
                    <a:pt x="88019" y="5619"/>
                  </a:lnTo>
                  <a:lnTo>
                    <a:pt x="87653" y="5299"/>
                  </a:lnTo>
                  <a:lnTo>
                    <a:pt x="87151" y="4980"/>
                  </a:lnTo>
                  <a:lnTo>
                    <a:pt x="86557" y="4660"/>
                  </a:lnTo>
                  <a:lnTo>
                    <a:pt x="85872" y="4340"/>
                  </a:lnTo>
                  <a:lnTo>
                    <a:pt x="85050" y="4066"/>
                  </a:lnTo>
                  <a:lnTo>
                    <a:pt x="84182" y="3746"/>
                  </a:lnTo>
                  <a:lnTo>
                    <a:pt x="83223" y="3472"/>
                  </a:lnTo>
                  <a:lnTo>
                    <a:pt x="82127" y="3198"/>
                  </a:lnTo>
                  <a:lnTo>
                    <a:pt x="80985" y="2924"/>
                  </a:lnTo>
                  <a:lnTo>
                    <a:pt x="78427" y="2422"/>
                  </a:lnTo>
                  <a:lnTo>
                    <a:pt x="75595" y="1965"/>
                  </a:lnTo>
                  <a:lnTo>
                    <a:pt x="72443" y="1508"/>
                  </a:lnTo>
                  <a:lnTo>
                    <a:pt x="69018" y="1143"/>
                  </a:lnTo>
                  <a:lnTo>
                    <a:pt x="65364" y="823"/>
                  </a:lnTo>
                  <a:lnTo>
                    <a:pt x="61481" y="503"/>
                  </a:lnTo>
                  <a:lnTo>
                    <a:pt x="57416" y="321"/>
                  </a:lnTo>
                  <a:lnTo>
                    <a:pt x="53214" y="138"/>
                  </a:lnTo>
                  <a:lnTo>
                    <a:pt x="48783" y="47"/>
                  </a:lnTo>
                  <a:lnTo>
                    <a:pt x="44261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5" name="Google Shape;4146;p55"/>
            <p:cNvSpPr/>
            <p:nvPr/>
          </p:nvSpPr>
          <p:spPr>
            <a:xfrm>
              <a:off x="7530904" y="3896994"/>
              <a:ext cx="426048" cy="31495"/>
            </a:xfrm>
            <a:custGeom>
              <a:avLst/>
              <a:gdLst/>
              <a:ahLst/>
              <a:cxnLst/>
              <a:rect l="l" t="t" r="r" b="b"/>
              <a:pathLst>
                <a:path w="18546" h="1371" extrusionOk="0">
                  <a:moveTo>
                    <a:pt x="1" y="0"/>
                  </a:moveTo>
                  <a:lnTo>
                    <a:pt x="1" y="1371"/>
                  </a:lnTo>
                  <a:lnTo>
                    <a:pt x="18545" y="1371"/>
                  </a:lnTo>
                  <a:lnTo>
                    <a:pt x="18545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6" name="Google Shape;4147;p55"/>
            <p:cNvSpPr/>
            <p:nvPr/>
          </p:nvSpPr>
          <p:spPr>
            <a:xfrm>
              <a:off x="7496284" y="2716529"/>
              <a:ext cx="70319" cy="1623283"/>
            </a:xfrm>
            <a:custGeom>
              <a:avLst/>
              <a:gdLst/>
              <a:ahLst/>
              <a:cxnLst/>
              <a:rect l="l" t="t" r="r" b="b"/>
              <a:pathLst>
                <a:path w="3061" h="70662" extrusionOk="0">
                  <a:moveTo>
                    <a:pt x="1" y="1"/>
                  </a:moveTo>
                  <a:lnTo>
                    <a:pt x="92" y="6441"/>
                  </a:lnTo>
                  <a:lnTo>
                    <a:pt x="686" y="51386"/>
                  </a:lnTo>
                  <a:lnTo>
                    <a:pt x="731" y="52757"/>
                  </a:lnTo>
                  <a:lnTo>
                    <a:pt x="1006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30" y="51386"/>
                  </a:lnTo>
                  <a:lnTo>
                    <a:pt x="2970" y="6441"/>
                  </a:lnTo>
                  <a:lnTo>
                    <a:pt x="3061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7" name="Google Shape;4148;p55"/>
            <p:cNvSpPr/>
            <p:nvPr/>
          </p:nvSpPr>
          <p:spPr>
            <a:xfrm>
              <a:off x="7496284" y="2716529"/>
              <a:ext cx="70319" cy="1623283"/>
            </a:xfrm>
            <a:custGeom>
              <a:avLst/>
              <a:gdLst/>
              <a:ahLst/>
              <a:cxnLst/>
              <a:rect l="l" t="t" r="r" b="b"/>
              <a:pathLst>
                <a:path w="3061" h="70662" fill="none" extrusionOk="0">
                  <a:moveTo>
                    <a:pt x="3061" y="1"/>
                  </a:moveTo>
                  <a:lnTo>
                    <a:pt x="2970" y="6441"/>
                  </a:lnTo>
                  <a:lnTo>
                    <a:pt x="2330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6" y="70662"/>
                  </a:lnTo>
                  <a:lnTo>
                    <a:pt x="731" y="52757"/>
                  </a:lnTo>
                  <a:lnTo>
                    <a:pt x="686" y="51386"/>
                  </a:lnTo>
                  <a:lnTo>
                    <a:pt x="92" y="6441"/>
                  </a:lnTo>
                  <a:lnTo>
                    <a:pt x="1" y="1"/>
                  </a:lnTo>
                  <a:lnTo>
                    <a:pt x="30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8" name="Google Shape;4149;p55"/>
            <p:cNvSpPr/>
            <p:nvPr/>
          </p:nvSpPr>
          <p:spPr>
            <a:xfrm>
              <a:off x="7496284" y="2716529"/>
              <a:ext cx="70319" cy="147989"/>
            </a:xfrm>
            <a:custGeom>
              <a:avLst/>
              <a:gdLst/>
              <a:ahLst/>
              <a:cxnLst/>
              <a:rect l="l" t="t" r="r" b="b"/>
              <a:pathLst>
                <a:path w="3061" h="6442" extrusionOk="0">
                  <a:moveTo>
                    <a:pt x="1" y="1"/>
                  </a:moveTo>
                  <a:lnTo>
                    <a:pt x="92" y="6441"/>
                  </a:lnTo>
                  <a:lnTo>
                    <a:pt x="2970" y="6441"/>
                  </a:lnTo>
                  <a:lnTo>
                    <a:pt x="3061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9" name="Google Shape;4150;p55"/>
            <p:cNvSpPr/>
            <p:nvPr/>
          </p:nvSpPr>
          <p:spPr>
            <a:xfrm>
              <a:off x="7496284" y="2716529"/>
              <a:ext cx="70319" cy="147989"/>
            </a:xfrm>
            <a:custGeom>
              <a:avLst/>
              <a:gdLst/>
              <a:ahLst/>
              <a:cxnLst/>
              <a:rect l="l" t="t" r="r" b="b"/>
              <a:pathLst>
                <a:path w="3061" h="6442" fill="none" extrusionOk="0">
                  <a:moveTo>
                    <a:pt x="1" y="1"/>
                  </a:moveTo>
                  <a:lnTo>
                    <a:pt x="3061" y="1"/>
                  </a:lnTo>
                  <a:lnTo>
                    <a:pt x="2970" y="6441"/>
                  </a:lnTo>
                  <a:lnTo>
                    <a:pt x="92" y="644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0" name="Google Shape;4151;p55"/>
            <p:cNvSpPr/>
            <p:nvPr/>
          </p:nvSpPr>
          <p:spPr>
            <a:xfrm>
              <a:off x="7921252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731" y="51386"/>
                  </a:lnTo>
                  <a:lnTo>
                    <a:pt x="731" y="52757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1" name="Google Shape;4152;p55"/>
            <p:cNvSpPr/>
            <p:nvPr/>
          </p:nvSpPr>
          <p:spPr>
            <a:xfrm>
              <a:off x="7921252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2" name="Google Shape;4153;p55"/>
            <p:cNvSpPr/>
            <p:nvPr/>
          </p:nvSpPr>
          <p:spPr>
            <a:xfrm>
              <a:off x="7318959" y="3896994"/>
              <a:ext cx="417640" cy="31495"/>
            </a:xfrm>
            <a:custGeom>
              <a:avLst/>
              <a:gdLst/>
              <a:ahLst/>
              <a:cxnLst/>
              <a:rect l="l" t="t" r="r" b="b"/>
              <a:pathLst>
                <a:path w="18180" h="1371" extrusionOk="0">
                  <a:moveTo>
                    <a:pt x="0" y="0"/>
                  </a:moveTo>
                  <a:lnTo>
                    <a:pt x="0" y="1371"/>
                  </a:lnTo>
                  <a:lnTo>
                    <a:pt x="18179" y="1371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3" name="Google Shape;4154;p55"/>
            <p:cNvSpPr/>
            <p:nvPr/>
          </p:nvSpPr>
          <p:spPr>
            <a:xfrm>
              <a:off x="7283283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76" y="51386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4" name="Google Shape;4155;p55"/>
            <p:cNvSpPr/>
            <p:nvPr/>
          </p:nvSpPr>
          <p:spPr>
            <a:xfrm>
              <a:off x="7283283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fill="none" extrusionOk="0">
                  <a:moveTo>
                    <a:pt x="3106" y="1"/>
                  </a:moveTo>
                  <a:lnTo>
                    <a:pt x="2969" y="6441"/>
                  </a:lnTo>
                  <a:lnTo>
                    <a:pt x="2376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5" y="70662"/>
                  </a:lnTo>
                  <a:lnTo>
                    <a:pt x="92" y="6441"/>
                  </a:lnTo>
                  <a:lnTo>
                    <a:pt x="0" y="1"/>
                  </a:lnTo>
                  <a:lnTo>
                    <a:pt x="310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5" name="Google Shape;4156;p55"/>
            <p:cNvSpPr/>
            <p:nvPr/>
          </p:nvSpPr>
          <p:spPr>
            <a:xfrm>
              <a:off x="7283283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6" name="Google Shape;4157;p55"/>
            <p:cNvSpPr/>
            <p:nvPr/>
          </p:nvSpPr>
          <p:spPr>
            <a:xfrm>
              <a:off x="7283283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fill="none" extrusionOk="0">
                  <a:moveTo>
                    <a:pt x="0" y="1"/>
                  </a:moveTo>
                  <a:lnTo>
                    <a:pt x="3106" y="1"/>
                  </a:lnTo>
                  <a:lnTo>
                    <a:pt x="2969" y="6441"/>
                  </a:lnTo>
                  <a:lnTo>
                    <a:pt x="92" y="64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7" name="Google Shape;4158;p55"/>
            <p:cNvSpPr/>
            <p:nvPr/>
          </p:nvSpPr>
          <p:spPr>
            <a:xfrm>
              <a:off x="7700900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731" y="51386"/>
                  </a:lnTo>
                  <a:lnTo>
                    <a:pt x="731" y="52757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76" y="51386"/>
                  </a:lnTo>
                  <a:lnTo>
                    <a:pt x="3015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8" name="Google Shape;4159;p55"/>
            <p:cNvSpPr/>
            <p:nvPr/>
          </p:nvSpPr>
          <p:spPr>
            <a:xfrm>
              <a:off x="7700900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fill="none" extrusionOk="0">
                  <a:moveTo>
                    <a:pt x="3106" y="1"/>
                  </a:moveTo>
                  <a:lnTo>
                    <a:pt x="3015" y="6441"/>
                  </a:lnTo>
                  <a:lnTo>
                    <a:pt x="2376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5" y="70662"/>
                  </a:lnTo>
                  <a:lnTo>
                    <a:pt x="731" y="52757"/>
                  </a:lnTo>
                  <a:lnTo>
                    <a:pt x="731" y="51386"/>
                  </a:lnTo>
                  <a:lnTo>
                    <a:pt x="92" y="6441"/>
                  </a:lnTo>
                  <a:lnTo>
                    <a:pt x="0" y="1"/>
                  </a:lnTo>
                  <a:lnTo>
                    <a:pt x="310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9" name="Google Shape;4160;p55"/>
            <p:cNvSpPr/>
            <p:nvPr/>
          </p:nvSpPr>
          <p:spPr>
            <a:xfrm>
              <a:off x="7700900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3015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0" name="Google Shape;4161;p55"/>
            <p:cNvSpPr/>
            <p:nvPr/>
          </p:nvSpPr>
          <p:spPr>
            <a:xfrm>
              <a:off x="7700900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fill="none" extrusionOk="0">
                  <a:moveTo>
                    <a:pt x="0" y="1"/>
                  </a:moveTo>
                  <a:lnTo>
                    <a:pt x="3106" y="1"/>
                  </a:lnTo>
                  <a:lnTo>
                    <a:pt x="3015" y="6441"/>
                  </a:lnTo>
                  <a:lnTo>
                    <a:pt x="92" y="64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1" name="Google Shape;4162;p55"/>
            <p:cNvSpPr/>
            <p:nvPr/>
          </p:nvSpPr>
          <p:spPr>
            <a:xfrm>
              <a:off x="7254958" y="2647290"/>
              <a:ext cx="774403" cy="80817"/>
            </a:xfrm>
            <a:custGeom>
              <a:avLst/>
              <a:gdLst/>
              <a:ahLst/>
              <a:cxnLst/>
              <a:rect l="l" t="t" r="r" b="b"/>
              <a:pathLst>
                <a:path w="33710" h="3518" extrusionOk="0">
                  <a:moveTo>
                    <a:pt x="0" y="0"/>
                  </a:moveTo>
                  <a:lnTo>
                    <a:pt x="0" y="3517"/>
                  </a:lnTo>
                  <a:lnTo>
                    <a:pt x="33709" y="3517"/>
                  </a:lnTo>
                  <a:lnTo>
                    <a:pt x="33709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2" name="Google Shape;4163;p55"/>
            <p:cNvSpPr/>
            <p:nvPr/>
          </p:nvSpPr>
          <p:spPr>
            <a:xfrm>
              <a:off x="7254958" y="2647290"/>
              <a:ext cx="774403" cy="80817"/>
            </a:xfrm>
            <a:custGeom>
              <a:avLst/>
              <a:gdLst/>
              <a:ahLst/>
              <a:cxnLst/>
              <a:rect l="l" t="t" r="r" b="b"/>
              <a:pathLst>
                <a:path w="33710" h="3518" fill="none" extrusionOk="0">
                  <a:moveTo>
                    <a:pt x="0" y="0"/>
                  </a:moveTo>
                  <a:lnTo>
                    <a:pt x="33709" y="0"/>
                  </a:lnTo>
                  <a:lnTo>
                    <a:pt x="33709" y="3517"/>
                  </a:lnTo>
                  <a:lnTo>
                    <a:pt x="0" y="35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3" name="Google Shape;4164;p55"/>
            <p:cNvSpPr/>
            <p:nvPr/>
          </p:nvSpPr>
          <p:spPr>
            <a:xfrm>
              <a:off x="7254958" y="2647290"/>
              <a:ext cx="612791" cy="80817"/>
            </a:xfrm>
            <a:custGeom>
              <a:avLst/>
              <a:gdLst/>
              <a:ahLst/>
              <a:cxnLst/>
              <a:rect l="l" t="t" r="r" b="b"/>
              <a:pathLst>
                <a:path w="26675" h="3518" extrusionOk="0">
                  <a:moveTo>
                    <a:pt x="0" y="0"/>
                  </a:moveTo>
                  <a:lnTo>
                    <a:pt x="0" y="3517"/>
                  </a:lnTo>
                  <a:lnTo>
                    <a:pt x="26675" y="3517"/>
                  </a:lnTo>
                  <a:lnTo>
                    <a:pt x="26675" y="0"/>
                  </a:lnTo>
                  <a:close/>
                </a:path>
              </a:pathLst>
            </a:custGeom>
            <a:solidFill>
              <a:srgbClr val="D09D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4" name="Google Shape;4165;p55"/>
            <p:cNvSpPr/>
            <p:nvPr/>
          </p:nvSpPr>
          <p:spPr>
            <a:xfrm>
              <a:off x="7254958" y="2647290"/>
              <a:ext cx="612791" cy="80817"/>
            </a:xfrm>
            <a:custGeom>
              <a:avLst/>
              <a:gdLst/>
              <a:ahLst/>
              <a:cxnLst/>
              <a:rect l="l" t="t" r="r" b="b"/>
              <a:pathLst>
                <a:path w="26675" h="3518" fill="none" extrusionOk="0">
                  <a:moveTo>
                    <a:pt x="26675" y="0"/>
                  </a:moveTo>
                  <a:lnTo>
                    <a:pt x="0" y="0"/>
                  </a:lnTo>
                  <a:lnTo>
                    <a:pt x="0" y="3517"/>
                  </a:lnTo>
                  <a:lnTo>
                    <a:pt x="26675" y="3517"/>
                  </a:lnTo>
                  <a:lnTo>
                    <a:pt x="266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5" name="Google Shape;4166;p55"/>
            <p:cNvSpPr/>
            <p:nvPr/>
          </p:nvSpPr>
          <p:spPr>
            <a:xfrm>
              <a:off x="7534051" y="2083820"/>
              <a:ext cx="547756" cy="563492"/>
            </a:xfrm>
            <a:custGeom>
              <a:avLst/>
              <a:gdLst/>
              <a:ahLst/>
              <a:cxnLst/>
              <a:rect l="l" t="t" r="r" b="b"/>
              <a:pathLst>
                <a:path w="23844" h="24529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21560" y="24528"/>
                  </a:lnTo>
                  <a:lnTo>
                    <a:pt x="23844" y="229"/>
                  </a:lnTo>
                  <a:lnTo>
                    <a:pt x="20966" y="2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6" name="Google Shape;4167;p55"/>
            <p:cNvSpPr/>
            <p:nvPr/>
          </p:nvSpPr>
          <p:spPr>
            <a:xfrm>
              <a:off x="7534051" y="2083820"/>
              <a:ext cx="547756" cy="563492"/>
            </a:xfrm>
            <a:custGeom>
              <a:avLst/>
              <a:gdLst/>
              <a:ahLst/>
              <a:cxnLst/>
              <a:rect l="l" t="t" r="r" b="b"/>
              <a:pathLst>
                <a:path w="23844" h="24529" fill="none" extrusionOk="0">
                  <a:moveTo>
                    <a:pt x="23844" y="229"/>
                  </a:moveTo>
                  <a:lnTo>
                    <a:pt x="21560" y="24528"/>
                  </a:lnTo>
                  <a:lnTo>
                    <a:pt x="2056" y="24528"/>
                  </a:lnTo>
                  <a:lnTo>
                    <a:pt x="1874" y="21559"/>
                  </a:lnTo>
                  <a:lnTo>
                    <a:pt x="1" y="0"/>
                  </a:lnTo>
                  <a:lnTo>
                    <a:pt x="20966" y="229"/>
                  </a:lnTo>
                  <a:lnTo>
                    <a:pt x="23844" y="2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7" name="Google Shape;4168;p55"/>
            <p:cNvSpPr/>
            <p:nvPr/>
          </p:nvSpPr>
          <p:spPr>
            <a:xfrm>
              <a:off x="7534051" y="2083820"/>
              <a:ext cx="481664" cy="563492"/>
            </a:xfrm>
            <a:custGeom>
              <a:avLst/>
              <a:gdLst/>
              <a:ahLst/>
              <a:cxnLst/>
              <a:rect l="l" t="t" r="r" b="b"/>
              <a:pathLst>
                <a:path w="20967" h="24529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19368" y="24528"/>
                  </a:lnTo>
                  <a:lnTo>
                    <a:pt x="20966" y="2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09D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8" name="Google Shape;4169;p55"/>
            <p:cNvSpPr/>
            <p:nvPr/>
          </p:nvSpPr>
          <p:spPr>
            <a:xfrm>
              <a:off x="7534051" y="2083820"/>
              <a:ext cx="481664" cy="563492"/>
            </a:xfrm>
            <a:custGeom>
              <a:avLst/>
              <a:gdLst/>
              <a:ahLst/>
              <a:cxnLst/>
              <a:rect l="l" t="t" r="r" b="b"/>
              <a:pathLst>
                <a:path w="20967" h="24529" fill="none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19368" y="24528"/>
                  </a:lnTo>
                  <a:lnTo>
                    <a:pt x="20966" y="22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9" name="Google Shape;4170;p55"/>
            <p:cNvSpPr/>
            <p:nvPr/>
          </p:nvSpPr>
          <p:spPr>
            <a:xfrm>
              <a:off x="7139521" y="3277908"/>
              <a:ext cx="544609" cy="743964"/>
            </a:xfrm>
            <a:custGeom>
              <a:avLst/>
              <a:gdLst/>
              <a:ahLst/>
              <a:cxnLst/>
              <a:rect l="l" t="t" r="r" b="b"/>
              <a:pathLst>
                <a:path w="23707" h="32385" extrusionOk="0">
                  <a:moveTo>
                    <a:pt x="13658" y="1"/>
                  </a:moveTo>
                  <a:lnTo>
                    <a:pt x="1" y="7263"/>
                  </a:lnTo>
                  <a:lnTo>
                    <a:pt x="6121" y="17997"/>
                  </a:lnTo>
                  <a:lnTo>
                    <a:pt x="7492" y="20372"/>
                  </a:lnTo>
                  <a:lnTo>
                    <a:pt x="4431" y="24346"/>
                  </a:lnTo>
                  <a:lnTo>
                    <a:pt x="2285" y="27269"/>
                  </a:lnTo>
                  <a:lnTo>
                    <a:pt x="1462" y="28411"/>
                  </a:lnTo>
                  <a:lnTo>
                    <a:pt x="1234" y="28822"/>
                  </a:lnTo>
                  <a:lnTo>
                    <a:pt x="1097" y="29096"/>
                  </a:lnTo>
                  <a:lnTo>
                    <a:pt x="1006" y="29279"/>
                  </a:lnTo>
                  <a:lnTo>
                    <a:pt x="960" y="29553"/>
                  </a:lnTo>
                  <a:lnTo>
                    <a:pt x="914" y="30055"/>
                  </a:lnTo>
                  <a:lnTo>
                    <a:pt x="914" y="30649"/>
                  </a:lnTo>
                  <a:lnTo>
                    <a:pt x="1006" y="31197"/>
                  </a:lnTo>
                  <a:lnTo>
                    <a:pt x="1143" y="31700"/>
                  </a:lnTo>
                  <a:lnTo>
                    <a:pt x="1371" y="32065"/>
                  </a:lnTo>
                  <a:lnTo>
                    <a:pt x="1462" y="32202"/>
                  </a:lnTo>
                  <a:lnTo>
                    <a:pt x="1599" y="32339"/>
                  </a:lnTo>
                  <a:lnTo>
                    <a:pt x="1736" y="32385"/>
                  </a:lnTo>
                  <a:lnTo>
                    <a:pt x="1919" y="32385"/>
                  </a:lnTo>
                  <a:lnTo>
                    <a:pt x="2285" y="32248"/>
                  </a:lnTo>
                  <a:lnTo>
                    <a:pt x="3061" y="31882"/>
                  </a:lnTo>
                  <a:lnTo>
                    <a:pt x="5573" y="30603"/>
                  </a:lnTo>
                  <a:lnTo>
                    <a:pt x="9045" y="28776"/>
                  </a:lnTo>
                  <a:lnTo>
                    <a:pt x="12927" y="26675"/>
                  </a:lnTo>
                  <a:lnTo>
                    <a:pt x="16764" y="24574"/>
                  </a:lnTo>
                  <a:lnTo>
                    <a:pt x="20190" y="22656"/>
                  </a:lnTo>
                  <a:lnTo>
                    <a:pt x="21560" y="21834"/>
                  </a:lnTo>
                  <a:lnTo>
                    <a:pt x="22610" y="21194"/>
                  </a:lnTo>
                  <a:lnTo>
                    <a:pt x="23341" y="20692"/>
                  </a:lnTo>
                  <a:lnTo>
                    <a:pt x="23570" y="20555"/>
                  </a:lnTo>
                  <a:lnTo>
                    <a:pt x="23661" y="20418"/>
                  </a:lnTo>
                  <a:lnTo>
                    <a:pt x="23707" y="20326"/>
                  </a:lnTo>
                  <a:lnTo>
                    <a:pt x="23661" y="20189"/>
                  </a:lnTo>
                  <a:lnTo>
                    <a:pt x="23524" y="19687"/>
                  </a:lnTo>
                  <a:lnTo>
                    <a:pt x="23296" y="19002"/>
                  </a:lnTo>
                  <a:lnTo>
                    <a:pt x="22930" y="18134"/>
                  </a:lnTo>
                  <a:lnTo>
                    <a:pt x="21925" y="15942"/>
                  </a:lnTo>
                  <a:lnTo>
                    <a:pt x="20646" y="13338"/>
                  </a:lnTo>
                  <a:lnTo>
                    <a:pt x="19413" y="10917"/>
                  </a:lnTo>
                  <a:lnTo>
                    <a:pt x="17358" y="6989"/>
                  </a:lnTo>
                  <a:lnTo>
                    <a:pt x="15531" y="3472"/>
                  </a:lnTo>
                  <a:lnTo>
                    <a:pt x="13658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0" name="Google Shape;4171;p55"/>
            <p:cNvSpPr/>
            <p:nvPr/>
          </p:nvSpPr>
          <p:spPr>
            <a:xfrm>
              <a:off x="7160518" y="3528699"/>
              <a:ext cx="523612" cy="493174"/>
            </a:xfrm>
            <a:custGeom>
              <a:avLst/>
              <a:gdLst/>
              <a:ahLst/>
              <a:cxnLst/>
              <a:rect l="l" t="t" r="r" b="b"/>
              <a:pathLst>
                <a:path w="22793" h="21468" extrusionOk="0">
                  <a:moveTo>
                    <a:pt x="18499" y="0"/>
                  </a:moveTo>
                  <a:lnTo>
                    <a:pt x="5207" y="7080"/>
                  </a:lnTo>
                  <a:lnTo>
                    <a:pt x="6578" y="9455"/>
                  </a:lnTo>
                  <a:lnTo>
                    <a:pt x="3517" y="13429"/>
                  </a:lnTo>
                  <a:lnTo>
                    <a:pt x="1371" y="16352"/>
                  </a:lnTo>
                  <a:lnTo>
                    <a:pt x="548" y="17494"/>
                  </a:lnTo>
                  <a:lnTo>
                    <a:pt x="320" y="17905"/>
                  </a:lnTo>
                  <a:lnTo>
                    <a:pt x="183" y="18179"/>
                  </a:lnTo>
                  <a:lnTo>
                    <a:pt x="92" y="18362"/>
                  </a:lnTo>
                  <a:lnTo>
                    <a:pt x="46" y="18636"/>
                  </a:lnTo>
                  <a:lnTo>
                    <a:pt x="0" y="19138"/>
                  </a:lnTo>
                  <a:lnTo>
                    <a:pt x="0" y="19732"/>
                  </a:lnTo>
                  <a:lnTo>
                    <a:pt x="92" y="20280"/>
                  </a:lnTo>
                  <a:lnTo>
                    <a:pt x="229" y="20783"/>
                  </a:lnTo>
                  <a:lnTo>
                    <a:pt x="457" y="21148"/>
                  </a:lnTo>
                  <a:lnTo>
                    <a:pt x="548" y="21285"/>
                  </a:lnTo>
                  <a:lnTo>
                    <a:pt x="685" y="21422"/>
                  </a:lnTo>
                  <a:lnTo>
                    <a:pt x="822" y="21468"/>
                  </a:lnTo>
                  <a:lnTo>
                    <a:pt x="1005" y="21468"/>
                  </a:lnTo>
                  <a:lnTo>
                    <a:pt x="1371" y="21331"/>
                  </a:lnTo>
                  <a:lnTo>
                    <a:pt x="2147" y="20965"/>
                  </a:lnTo>
                  <a:lnTo>
                    <a:pt x="4659" y="19686"/>
                  </a:lnTo>
                  <a:lnTo>
                    <a:pt x="8131" y="17859"/>
                  </a:lnTo>
                  <a:lnTo>
                    <a:pt x="12013" y="15758"/>
                  </a:lnTo>
                  <a:lnTo>
                    <a:pt x="15850" y="13657"/>
                  </a:lnTo>
                  <a:lnTo>
                    <a:pt x="19276" y="11739"/>
                  </a:lnTo>
                  <a:lnTo>
                    <a:pt x="20646" y="10917"/>
                  </a:lnTo>
                  <a:lnTo>
                    <a:pt x="21696" y="10277"/>
                  </a:lnTo>
                  <a:lnTo>
                    <a:pt x="22427" y="9775"/>
                  </a:lnTo>
                  <a:lnTo>
                    <a:pt x="22656" y="9638"/>
                  </a:lnTo>
                  <a:lnTo>
                    <a:pt x="22747" y="9501"/>
                  </a:lnTo>
                  <a:lnTo>
                    <a:pt x="22793" y="9364"/>
                  </a:lnTo>
                  <a:lnTo>
                    <a:pt x="22747" y="9181"/>
                  </a:lnTo>
                  <a:lnTo>
                    <a:pt x="22519" y="8496"/>
                  </a:lnTo>
                  <a:lnTo>
                    <a:pt x="22153" y="7537"/>
                  </a:lnTo>
                  <a:lnTo>
                    <a:pt x="21605" y="6349"/>
                  </a:lnTo>
                  <a:lnTo>
                    <a:pt x="20189" y="3380"/>
                  </a:lnTo>
                  <a:lnTo>
                    <a:pt x="184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1" name="Google Shape;4172;p55"/>
            <p:cNvSpPr/>
            <p:nvPr/>
          </p:nvSpPr>
          <p:spPr>
            <a:xfrm>
              <a:off x="7159461" y="3584292"/>
              <a:ext cx="524669" cy="437580"/>
            </a:xfrm>
            <a:custGeom>
              <a:avLst/>
              <a:gdLst/>
              <a:ahLst/>
              <a:cxnLst/>
              <a:rect l="l" t="t" r="r" b="b"/>
              <a:pathLst>
                <a:path w="22839" h="19048" extrusionOk="0">
                  <a:moveTo>
                    <a:pt x="19778" y="1"/>
                  </a:moveTo>
                  <a:lnTo>
                    <a:pt x="6578" y="7035"/>
                  </a:lnTo>
                  <a:lnTo>
                    <a:pt x="3563" y="11009"/>
                  </a:lnTo>
                  <a:lnTo>
                    <a:pt x="1371" y="13932"/>
                  </a:lnTo>
                  <a:lnTo>
                    <a:pt x="594" y="15074"/>
                  </a:lnTo>
                  <a:lnTo>
                    <a:pt x="366" y="15485"/>
                  </a:lnTo>
                  <a:lnTo>
                    <a:pt x="183" y="15759"/>
                  </a:lnTo>
                  <a:lnTo>
                    <a:pt x="138" y="15942"/>
                  </a:lnTo>
                  <a:lnTo>
                    <a:pt x="46" y="16216"/>
                  </a:lnTo>
                  <a:lnTo>
                    <a:pt x="1" y="16718"/>
                  </a:lnTo>
                  <a:lnTo>
                    <a:pt x="46" y="17312"/>
                  </a:lnTo>
                  <a:lnTo>
                    <a:pt x="138" y="17860"/>
                  </a:lnTo>
                  <a:lnTo>
                    <a:pt x="275" y="18363"/>
                  </a:lnTo>
                  <a:lnTo>
                    <a:pt x="503" y="18728"/>
                  </a:lnTo>
                  <a:lnTo>
                    <a:pt x="594" y="18865"/>
                  </a:lnTo>
                  <a:lnTo>
                    <a:pt x="731" y="19002"/>
                  </a:lnTo>
                  <a:lnTo>
                    <a:pt x="868" y="19048"/>
                  </a:lnTo>
                  <a:lnTo>
                    <a:pt x="1051" y="19048"/>
                  </a:lnTo>
                  <a:lnTo>
                    <a:pt x="1417" y="18911"/>
                  </a:lnTo>
                  <a:lnTo>
                    <a:pt x="2193" y="18545"/>
                  </a:lnTo>
                  <a:lnTo>
                    <a:pt x="4705" y="17266"/>
                  </a:lnTo>
                  <a:lnTo>
                    <a:pt x="8177" y="15439"/>
                  </a:lnTo>
                  <a:lnTo>
                    <a:pt x="12059" y="13338"/>
                  </a:lnTo>
                  <a:lnTo>
                    <a:pt x="15896" y="11237"/>
                  </a:lnTo>
                  <a:lnTo>
                    <a:pt x="19322" y="9319"/>
                  </a:lnTo>
                  <a:lnTo>
                    <a:pt x="20692" y="8497"/>
                  </a:lnTo>
                  <a:lnTo>
                    <a:pt x="21742" y="7857"/>
                  </a:lnTo>
                  <a:lnTo>
                    <a:pt x="22473" y="7355"/>
                  </a:lnTo>
                  <a:lnTo>
                    <a:pt x="22702" y="7218"/>
                  </a:lnTo>
                  <a:lnTo>
                    <a:pt x="22793" y="7081"/>
                  </a:lnTo>
                  <a:lnTo>
                    <a:pt x="22839" y="6989"/>
                  </a:lnTo>
                  <a:lnTo>
                    <a:pt x="22793" y="6852"/>
                  </a:lnTo>
                  <a:lnTo>
                    <a:pt x="22656" y="6350"/>
                  </a:lnTo>
                  <a:lnTo>
                    <a:pt x="22428" y="5665"/>
                  </a:lnTo>
                  <a:lnTo>
                    <a:pt x="22062" y="4797"/>
                  </a:lnTo>
                  <a:lnTo>
                    <a:pt x="21057" y="2605"/>
                  </a:lnTo>
                  <a:lnTo>
                    <a:pt x="19778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2" name="Google Shape;4173;p55"/>
            <p:cNvSpPr/>
            <p:nvPr/>
          </p:nvSpPr>
          <p:spPr>
            <a:xfrm>
              <a:off x="7179401" y="3747994"/>
              <a:ext cx="475347" cy="252904"/>
            </a:xfrm>
            <a:custGeom>
              <a:avLst/>
              <a:gdLst/>
              <a:ahLst/>
              <a:cxnLst/>
              <a:rect l="l" t="t" r="r" b="b"/>
              <a:pathLst>
                <a:path w="20692" h="11009" extrusionOk="0">
                  <a:moveTo>
                    <a:pt x="20692" y="0"/>
                  </a:moveTo>
                  <a:lnTo>
                    <a:pt x="18956" y="868"/>
                  </a:lnTo>
                  <a:lnTo>
                    <a:pt x="16444" y="2147"/>
                  </a:lnTo>
                  <a:lnTo>
                    <a:pt x="10323" y="5390"/>
                  </a:lnTo>
                  <a:lnTo>
                    <a:pt x="4203" y="8679"/>
                  </a:lnTo>
                  <a:lnTo>
                    <a:pt x="46" y="10963"/>
                  </a:lnTo>
                  <a:lnTo>
                    <a:pt x="0" y="11008"/>
                  </a:lnTo>
                  <a:lnTo>
                    <a:pt x="46" y="11008"/>
                  </a:lnTo>
                  <a:lnTo>
                    <a:pt x="4294" y="8816"/>
                  </a:lnTo>
                  <a:lnTo>
                    <a:pt x="10415" y="5619"/>
                  </a:lnTo>
                  <a:lnTo>
                    <a:pt x="16535" y="2330"/>
                  </a:lnTo>
                  <a:lnTo>
                    <a:pt x="19002" y="1005"/>
                  </a:lnTo>
                  <a:lnTo>
                    <a:pt x="20692" y="46"/>
                  </a:lnTo>
                  <a:lnTo>
                    <a:pt x="206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3" name="Google Shape;4174;p55"/>
            <p:cNvSpPr/>
            <p:nvPr/>
          </p:nvSpPr>
          <p:spPr>
            <a:xfrm>
              <a:off x="7184639" y="3903288"/>
              <a:ext cx="97610" cy="36756"/>
            </a:xfrm>
            <a:custGeom>
              <a:avLst/>
              <a:gdLst/>
              <a:ahLst/>
              <a:cxnLst/>
              <a:rect l="l" t="t" r="r" b="b"/>
              <a:pathLst>
                <a:path w="4249" h="1600" extrusionOk="0">
                  <a:moveTo>
                    <a:pt x="1554" y="0"/>
                  </a:moveTo>
                  <a:lnTo>
                    <a:pt x="1234" y="46"/>
                  </a:lnTo>
                  <a:lnTo>
                    <a:pt x="914" y="92"/>
                  </a:lnTo>
                  <a:lnTo>
                    <a:pt x="595" y="183"/>
                  </a:lnTo>
                  <a:lnTo>
                    <a:pt x="321" y="275"/>
                  </a:lnTo>
                  <a:lnTo>
                    <a:pt x="1" y="412"/>
                  </a:lnTo>
                  <a:lnTo>
                    <a:pt x="1" y="457"/>
                  </a:lnTo>
                  <a:lnTo>
                    <a:pt x="47" y="457"/>
                  </a:lnTo>
                  <a:lnTo>
                    <a:pt x="595" y="275"/>
                  </a:lnTo>
                  <a:lnTo>
                    <a:pt x="1188" y="229"/>
                  </a:lnTo>
                  <a:lnTo>
                    <a:pt x="1737" y="229"/>
                  </a:lnTo>
                  <a:lnTo>
                    <a:pt x="2330" y="320"/>
                  </a:lnTo>
                  <a:lnTo>
                    <a:pt x="2833" y="549"/>
                  </a:lnTo>
                  <a:lnTo>
                    <a:pt x="3335" y="823"/>
                  </a:lnTo>
                  <a:lnTo>
                    <a:pt x="3792" y="1188"/>
                  </a:lnTo>
                  <a:lnTo>
                    <a:pt x="4203" y="1599"/>
                  </a:lnTo>
                  <a:lnTo>
                    <a:pt x="4249" y="1599"/>
                  </a:lnTo>
                  <a:lnTo>
                    <a:pt x="4112" y="1325"/>
                  </a:lnTo>
                  <a:lnTo>
                    <a:pt x="3929" y="1097"/>
                  </a:lnTo>
                  <a:lnTo>
                    <a:pt x="3518" y="686"/>
                  </a:lnTo>
                  <a:lnTo>
                    <a:pt x="3061" y="412"/>
                  </a:lnTo>
                  <a:lnTo>
                    <a:pt x="2787" y="275"/>
                  </a:lnTo>
                  <a:lnTo>
                    <a:pt x="2513" y="183"/>
                  </a:lnTo>
                  <a:lnTo>
                    <a:pt x="2193" y="92"/>
                  </a:lnTo>
                  <a:lnTo>
                    <a:pt x="1874" y="46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4" name="Google Shape;4175;p55"/>
            <p:cNvSpPr/>
            <p:nvPr/>
          </p:nvSpPr>
          <p:spPr>
            <a:xfrm>
              <a:off x="7283283" y="3751141"/>
              <a:ext cx="109142" cy="23110"/>
            </a:xfrm>
            <a:custGeom>
              <a:avLst/>
              <a:gdLst/>
              <a:ahLst/>
              <a:cxnLst/>
              <a:rect l="l" t="t" r="r" b="b"/>
              <a:pathLst>
                <a:path w="4751" h="1006" extrusionOk="0">
                  <a:moveTo>
                    <a:pt x="2969" y="0"/>
                  </a:moveTo>
                  <a:lnTo>
                    <a:pt x="2330" y="46"/>
                  </a:lnTo>
                  <a:lnTo>
                    <a:pt x="1736" y="137"/>
                  </a:lnTo>
                  <a:lnTo>
                    <a:pt x="1142" y="320"/>
                  </a:lnTo>
                  <a:lnTo>
                    <a:pt x="594" y="549"/>
                  </a:lnTo>
                  <a:lnTo>
                    <a:pt x="46" y="823"/>
                  </a:lnTo>
                  <a:lnTo>
                    <a:pt x="0" y="868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1005"/>
                  </a:lnTo>
                  <a:lnTo>
                    <a:pt x="1234" y="777"/>
                  </a:lnTo>
                  <a:lnTo>
                    <a:pt x="2376" y="594"/>
                  </a:lnTo>
                  <a:lnTo>
                    <a:pt x="3517" y="503"/>
                  </a:lnTo>
                  <a:lnTo>
                    <a:pt x="4659" y="457"/>
                  </a:lnTo>
                  <a:lnTo>
                    <a:pt x="4751" y="412"/>
                  </a:lnTo>
                  <a:lnTo>
                    <a:pt x="4751" y="366"/>
                  </a:lnTo>
                  <a:lnTo>
                    <a:pt x="4705" y="366"/>
                  </a:lnTo>
                  <a:lnTo>
                    <a:pt x="4157" y="137"/>
                  </a:lnTo>
                  <a:lnTo>
                    <a:pt x="3563" y="46"/>
                  </a:lnTo>
                  <a:lnTo>
                    <a:pt x="296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5" name="Google Shape;4176;p55"/>
            <p:cNvSpPr/>
            <p:nvPr/>
          </p:nvSpPr>
          <p:spPr>
            <a:xfrm>
              <a:off x="7264400" y="3774229"/>
              <a:ext cx="108086" cy="22054"/>
            </a:xfrm>
            <a:custGeom>
              <a:avLst/>
              <a:gdLst/>
              <a:ahLst/>
              <a:cxnLst/>
              <a:rect l="l" t="t" r="r" b="b"/>
              <a:pathLst>
                <a:path w="4705" h="960" extrusionOk="0">
                  <a:moveTo>
                    <a:pt x="2330" y="0"/>
                  </a:moveTo>
                  <a:lnTo>
                    <a:pt x="1736" y="137"/>
                  </a:lnTo>
                  <a:lnTo>
                    <a:pt x="1142" y="320"/>
                  </a:lnTo>
                  <a:lnTo>
                    <a:pt x="594" y="503"/>
                  </a:lnTo>
                  <a:lnTo>
                    <a:pt x="46" y="777"/>
                  </a:lnTo>
                  <a:lnTo>
                    <a:pt x="0" y="822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92" y="960"/>
                  </a:lnTo>
                  <a:lnTo>
                    <a:pt x="1233" y="731"/>
                  </a:lnTo>
                  <a:lnTo>
                    <a:pt x="2375" y="594"/>
                  </a:lnTo>
                  <a:lnTo>
                    <a:pt x="3517" y="457"/>
                  </a:lnTo>
                  <a:lnTo>
                    <a:pt x="4659" y="411"/>
                  </a:lnTo>
                  <a:lnTo>
                    <a:pt x="4705" y="411"/>
                  </a:lnTo>
                  <a:lnTo>
                    <a:pt x="4705" y="366"/>
                  </a:lnTo>
                  <a:lnTo>
                    <a:pt x="4705" y="320"/>
                  </a:lnTo>
                  <a:lnTo>
                    <a:pt x="4157" y="137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6" name="Google Shape;4177;p55"/>
            <p:cNvSpPr/>
            <p:nvPr/>
          </p:nvSpPr>
          <p:spPr>
            <a:xfrm>
              <a:off x="7244459" y="3796259"/>
              <a:ext cx="109142" cy="22054"/>
            </a:xfrm>
            <a:custGeom>
              <a:avLst/>
              <a:gdLst/>
              <a:ahLst/>
              <a:cxnLst/>
              <a:rect l="l" t="t" r="r" b="b"/>
              <a:pathLst>
                <a:path w="4751" h="960" extrusionOk="0">
                  <a:moveTo>
                    <a:pt x="2969" y="1"/>
                  </a:moveTo>
                  <a:lnTo>
                    <a:pt x="2376" y="46"/>
                  </a:lnTo>
                  <a:lnTo>
                    <a:pt x="1782" y="138"/>
                  </a:lnTo>
                  <a:lnTo>
                    <a:pt x="1188" y="320"/>
                  </a:lnTo>
                  <a:lnTo>
                    <a:pt x="594" y="549"/>
                  </a:lnTo>
                  <a:lnTo>
                    <a:pt x="92" y="777"/>
                  </a:lnTo>
                  <a:lnTo>
                    <a:pt x="0" y="868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960"/>
                  </a:lnTo>
                  <a:lnTo>
                    <a:pt x="1279" y="731"/>
                  </a:lnTo>
                  <a:lnTo>
                    <a:pt x="2421" y="594"/>
                  </a:lnTo>
                  <a:lnTo>
                    <a:pt x="3563" y="503"/>
                  </a:lnTo>
                  <a:lnTo>
                    <a:pt x="4705" y="457"/>
                  </a:lnTo>
                  <a:lnTo>
                    <a:pt x="4751" y="412"/>
                  </a:lnTo>
                  <a:lnTo>
                    <a:pt x="4751" y="366"/>
                  </a:lnTo>
                  <a:lnTo>
                    <a:pt x="4157" y="138"/>
                  </a:lnTo>
                  <a:lnTo>
                    <a:pt x="3563" y="46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7" name="Google Shape;4178;p55"/>
            <p:cNvSpPr/>
            <p:nvPr/>
          </p:nvSpPr>
          <p:spPr>
            <a:xfrm>
              <a:off x="7225576" y="3818290"/>
              <a:ext cx="109142" cy="23110"/>
            </a:xfrm>
            <a:custGeom>
              <a:avLst/>
              <a:gdLst/>
              <a:ahLst/>
              <a:cxnLst/>
              <a:rect l="l" t="t" r="r" b="b"/>
              <a:pathLst>
                <a:path w="4751" h="1006" extrusionOk="0">
                  <a:moveTo>
                    <a:pt x="2969" y="1"/>
                  </a:moveTo>
                  <a:lnTo>
                    <a:pt x="2375" y="46"/>
                  </a:lnTo>
                  <a:lnTo>
                    <a:pt x="1736" y="183"/>
                  </a:lnTo>
                  <a:lnTo>
                    <a:pt x="1142" y="320"/>
                  </a:lnTo>
                  <a:lnTo>
                    <a:pt x="594" y="549"/>
                  </a:lnTo>
                  <a:lnTo>
                    <a:pt x="46" y="823"/>
                  </a:lnTo>
                  <a:lnTo>
                    <a:pt x="0" y="869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1006"/>
                  </a:lnTo>
                  <a:lnTo>
                    <a:pt x="1233" y="777"/>
                  </a:lnTo>
                  <a:lnTo>
                    <a:pt x="2375" y="595"/>
                  </a:lnTo>
                  <a:lnTo>
                    <a:pt x="3517" y="503"/>
                  </a:lnTo>
                  <a:lnTo>
                    <a:pt x="4705" y="457"/>
                  </a:lnTo>
                  <a:lnTo>
                    <a:pt x="4751" y="412"/>
                  </a:lnTo>
                  <a:lnTo>
                    <a:pt x="4705" y="366"/>
                  </a:lnTo>
                  <a:lnTo>
                    <a:pt x="4157" y="138"/>
                  </a:lnTo>
                  <a:lnTo>
                    <a:pt x="3563" y="46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8" name="Google Shape;4179;p55"/>
            <p:cNvSpPr/>
            <p:nvPr/>
          </p:nvSpPr>
          <p:spPr>
            <a:xfrm>
              <a:off x="7578135" y="3680846"/>
              <a:ext cx="61934" cy="61934"/>
            </a:xfrm>
            <a:custGeom>
              <a:avLst/>
              <a:gdLst/>
              <a:ahLst/>
              <a:cxnLst/>
              <a:rect l="l" t="t" r="r" b="b"/>
              <a:pathLst>
                <a:path w="2696" h="2696" extrusionOk="0">
                  <a:moveTo>
                    <a:pt x="1279" y="0"/>
                  </a:moveTo>
                  <a:lnTo>
                    <a:pt x="1005" y="46"/>
                  </a:lnTo>
                  <a:lnTo>
                    <a:pt x="731" y="137"/>
                  </a:lnTo>
                  <a:lnTo>
                    <a:pt x="457" y="320"/>
                  </a:lnTo>
                  <a:lnTo>
                    <a:pt x="274" y="503"/>
                  </a:lnTo>
                  <a:lnTo>
                    <a:pt x="137" y="731"/>
                  </a:lnTo>
                  <a:lnTo>
                    <a:pt x="46" y="959"/>
                  </a:lnTo>
                  <a:lnTo>
                    <a:pt x="0" y="1233"/>
                  </a:lnTo>
                  <a:lnTo>
                    <a:pt x="46" y="1462"/>
                  </a:lnTo>
                  <a:lnTo>
                    <a:pt x="92" y="1736"/>
                  </a:lnTo>
                  <a:lnTo>
                    <a:pt x="183" y="1964"/>
                  </a:lnTo>
                  <a:lnTo>
                    <a:pt x="320" y="2147"/>
                  </a:lnTo>
                  <a:lnTo>
                    <a:pt x="503" y="2330"/>
                  </a:lnTo>
                  <a:lnTo>
                    <a:pt x="686" y="2512"/>
                  </a:lnTo>
                  <a:lnTo>
                    <a:pt x="914" y="2604"/>
                  </a:lnTo>
                  <a:lnTo>
                    <a:pt x="1188" y="2695"/>
                  </a:lnTo>
                  <a:lnTo>
                    <a:pt x="1416" y="2695"/>
                  </a:lnTo>
                  <a:lnTo>
                    <a:pt x="1690" y="2649"/>
                  </a:lnTo>
                  <a:lnTo>
                    <a:pt x="1964" y="2512"/>
                  </a:lnTo>
                  <a:lnTo>
                    <a:pt x="2239" y="2375"/>
                  </a:lnTo>
                  <a:lnTo>
                    <a:pt x="2421" y="2147"/>
                  </a:lnTo>
                  <a:lnTo>
                    <a:pt x="2558" y="1964"/>
                  </a:lnTo>
                  <a:lnTo>
                    <a:pt x="2650" y="1690"/>
                  </a:lnTo>
                  <a:lnTo>
                    <a:pt x="2695" y="1462"/>
                  </a:lnTo>
                  <a:lnTo>
                    <a:pt x="2650" y="1188"/>
                  </a:lnTo>
                  <a:lnTo>
                    <a:pt x="2604" y="959"/>
                  </a:lnTo>
                  <a:lnTo>
                    <a:pt x="2513" y="731"/>
                  </a:lnTo>
                  <a:lnTo>
                    <a:pt x="2376" y="503"/>
                  </a:lnTo>
                  <a:lnTo>
                    <a:pt x="2193" y="320"/>
                  </a:lnTo>
                  <a:lnTo>
                    <a:pt x="2010" y="183"/>
                  </a:lnTo>
                  <a:lnTo>
                    <a:pt x="1782" y="46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9" name="Google Shape;4180;p55"/>
            <p:cNvSpPr/>
            <p:nvPr/>
          </p:nvSpPr>
          <p:spPr>
            <a:xfrm>
              <a:off x="7203522" y="3687140"/>
              <a:ext cx="126992" cy="77670"/>
            </a:xfrm>
            <a:custGeom>
              <a:avLst/>
              <a:gdLst/>
              <a:ahLst/>
              <a:cxnLst/>
              <a:rect l="l" t="t" r="r" b="b"/>
              <a:pathLst>
                <a:path w="5528" h="3381" extrusionOk="0">
                  <a:moveTo>
                    <a:pt x="1463" y="457"/>
                  </a:moveTo>
                  <a:lnTo>
                    <a:pt x="1828" y="503"/>
                  </a:lnTo>
                  <a:lnTo>
                    <a:pt x="2193" y="640"/>
                  </a:lnTo>
                  <a:lnTo>
                    <a:pt x="2422" y="731"/>
                  </a:lnTo>
                  <a:lnTo>
                    <a:pt x="2924" y="1051"/>
                  </a:lnTo>
                  <a:lnTo>
                    <a:pt x="3427" y="1371"/>
                  </a:lnTo>
                  <a:lnTo>
                    <a:pt x="3929" y="1782"/>
                  </a:lnTo>
                  <a:lnTo>
                    <a:pt x="4386" y="2193"/>
                  </a:lnTo>
                  <a:lnTo>
                    <a:pt x="5299" y="3015"/>
                  </a:lnTo>
                  <a:lnTo>
                    <a:pt x="4295" y="2878"/>
                  </a:lnTo>
                  <a:lnTo>
                    <a:pt x="3335" y="2741"/>
                  </a:lnTo>
                  <a:lnTo>
                    <a:pt x="2605" y="2649"/>
                  </a:lnTo>
                  <a:lnTo>
                    <a:pt x="2239" y="2558"/>
                  </a:lnTo>
                  <a:lnTo>
                    <a:pt x="1828" y="2421"/>
                  </a:lnTo>
                  <a:lnTo>
                    <a:pt x="1417" y="2284"/>
                  </a:lnTo>
                  <a:lnTo>
                    <a:pt x="1097" y="2101"/>
                  </a:lnTo>
                  <a:lnTo>
                    <a:pt x="777" y="1873"/>
                  </a:lnTo>
                  <a:lnTo>
                    <a:pt x="686" y="1736"/>
                  </a:lnTo>
                  <a:lnTo>
                    <a:pt x="595" y="1599"/>
                  </a:lnTo>
                  <a:lnTo>
                    <a:pt x="503" y="1325"/>
                  </a:lnTo>
                  <a:lnTo>
                    <a:pt x="458" y="1096"/>
                  </a:lnTo>
                  <a:lnTo>
                    <a:pt x="458" y="914"/>
                  </a:lnTo>
                  <a:lnTo>
                    <a:pt x="549" y="731"/>
                  </a:lnTo>
                  <a:lnTo>
                    <a:pt x="640" y="640"/>
                  </a:lnTo>
                  <a:lnTo>
                    <a:pt x="732" y="548"/>
                  </a:lnTo>
                  <a:lnTo>
                    <a:pt x="915" y="503"/>
                  </a:lnTo>
                  <a:lnTo>
                    <a:pt x="1052" y="457"/>
                  </a:lnTo>
                  <a:close/>
                  <a:moveTo>
                    <a:pt x="1097" y="0"/>
                  </a:moveTo>
                  <a:lnTo>
                    <a:pt x="823" y="46"/>
                  </a:lnTo>
                  <a:lnTo>
                    <a:pt x="503" y="183"/>
                  </a:lnTo>
                  <a:lnTo>
                    <a:pt x="275" y="411"/>
                  </a:lnTo>
                  <a:lnTo>
                    <a:pt x="92" y="731"/>
                  </a:lnTo>
                  <a:lnTo>
                    <a:pt x="1" y="1051"/>
                  </a:lnTo>
                  <a:lnTo>
                    <a:pt x="1" y="1371"/>
                  </a:lnTo>
                  <a:lnTo>
                    <a:pt x="92" y="1690"/>
                  </a:lnTo>
                  <a:lnTo>
                    <a:pt x="275" y="1919"/>
                  </a:lnTo>
                  <a:lnTo>
                    <a:pt x="503" y="2147"/>
                  </a:lnTo>
                  <a:lnTo>
                    <a:pt x="732" y="2375"/>
                  </a:lnTo>
                  <a:lnTo>
                    <a:pt x="1006" y="2558"/>
                  </a:lnTo>
                  <a:lnTo>
                    <a:pt x="1280" y="2695"/>
                  </a:lnTo>
                  <a:lnTo>
                    <a:pt x="1737" y="2878"/>
                  </a:lnTo>
                  <a:lnTo>
                    <a:pt x="2239" y="3015"/>
                  </a:lnTo>
                  <a:lnTo>
                    <a:pt x="2742" y="3106"/>
                  </a:lnTo>
                  <a:lnTo>
                    <a:pt x="3244" y="3198"/>
                  </a:lnTo>
                  <a:lnTo>
                    <a:pt x="4295" y="3289"/>
                  </a:lnTo>
                  <a:lnTo>
                    <a:pt x="5299" y="3380"/>
                  </a:lnTo>
                  <a:lnTo>
                    <a:pt x="5391" y="3380"/>
                  </a:lnTo>
                  <a:lnTo>
                    <a:pt x="5436" y="3335"/>
                  </a:lnTo>
                  <a:lnTo>
                    <a:pt x="5482" y="3289"/>
                  </a:lnTo>
                  <a:lnTo>
                    <a:pt x="5528" y="3198"/>
                  </a:lnTo>
                  <a:lnTo>
                    <a:pt x="5482" y="3152"/>
                  </a:lnTo>
                  <a:lnTo>
                    <a:pt x="5528" y="3106"/>
                  </a:lnTo>
                  <a:lnTo>
                    <a:pt x="5208" y="2649"/>
                  </a:lnTo>
                  <a:lnTo>
                    <a:pt x="4888" y="2238"/>
                  </a:lnTo>
                  <a:lnTo>
                    <a:pt x="4523" y="1827"/>
                  </a:lnTo>
                  <a:lnTo>
                    <a:pt x="4158" y="1462"/>
                  </a:lnTo>
                  <a:lnTo>
                    <a:pt x="3746" y="1096"/>
                  </a:lnTo>
                  <a:lnTo>
                    <a:pt x="3335" y="777"/>
                  </a:lnTo>
                  <a:lnTo>
                    <a:pt x="2879" y="503"/>
                  </a:lnTo>
                  <a:lnTo>
                    <a:pt x="2422" y="229"/>
                  </a:lnTo>
                  <a:lnTo>
                    <a:pt x="2102" y="137"/>
                  </a:lnTo>
                  <a:lnTo>
                    <a:pt x="1782" y="46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0" name="Google Shape;4181;p55"/>
            <p:cNvSpPr/>
            <p:nvPr/>
          </p:nvSpPr>
          <p:spPr>
            <a:xfrm>
              <a:off x="7322107" y="3667200"/>
              <a:ext cx="114403" cy="97610"/>
            </a:xfrm>
            <a:custGeom>
              <a:avLst/>
              <a:gdLst/>
              <a:ahLst/>
              <a:cxnLst/>
              <a:rect l="l" t="t" r="r" b="b"/>
              <a:pathLst>
                <a:path w="4980" h="4249" extrusionOk="0">
                  <a:moveTo>
                    <a:pt x="3883" y="411"/>
                  </a:moveTo>
                  <a:lnTo>
                    <a:pt x="4066" y="457"/>
                  </a:lnTo>
                  <a:lnTo>
                    <a:pt x="4203" y="503"/>
                  </a:lnTo>
                  <a:lnTo>
                    <a:pt x="4294" y="594"/>
                  </a:lnTo>
                  <a:lnTo>
                    <a:pt x="4385" y="731"/>
                  </a:lnTo>
                  <a:lnTo>
                    <a:pt x="4431" y="914"/>
                  </a:lnTo>
                  <a:lnTo>
                    <a:pt x="4477" y="1142"/>
                  </a:lnTo>
                  <a:lnTo>
                    <a:pt x="4431" y="1416"/>
                  </a:lnTo>
                  <a:lnTo>
                    <a:pt x="4385" y="1599"/>
                  </a:lnTo>
                  <a:lnTo>
                    <a:pt x="4294" y="1736"/>
                  </a:lnTo>
                  <a:lnTo>
                    <a:pt x="4111" y="2056"/>
                  </a:lnTo>
                  <a:lnTo>
                    <a:pt x="3792" y="2284"/>
                  </a:lnTo>
                  <a:lnTo>
                    <a:pt x="3472" y="2513"/>
                  </a:lnTo>
                  <a:lnTo>
                    <a:pt x="3061" y="2741"/>
                  </a:lnTo>
                  <a:lnTo>
                    <a:pt x="2695" y="2878"/>
                  </a:lnTo>
                  <a:lnTo>
                    <a:pt x="2056" y="3152"/>
                  </a:lnTo>
                  <a:lnTo>
                    <a:pt x="2010" y="3152"/>
                  </a:lnTo>
                  <a:lnTo>
                    <a:pt x="1097" y="3472"/>
                  </a:lnTo>
                  <a:lnTo>
                    <a:pt x="183" y="3837"/>
                  </a:lnTo>
                  <a:lnTo>
                    <a:pt x="183" y="3837"/>
                  </a:lnTo>
                  <a:lnTo>
                    <a:pt x="868" y="2832"/>
                  </a:lnTo>
                  <a:lnTo>
                    <a:pt x="1234" y="2330"/>
                  </a:lnTo>
                  <a:lnTo>
                    <a:pt x="1645" y="1873"/>
                  </a:lnTo>
                  <a:lnTo>
                    <a:pt x="2010" y="1416"/>
                  </a:lnTo>
                  <a:lnTo>
                    <a:pt x="2467" y="1005"/>
                  </a:lnTo>
                  <a:lnTo>
                    <a:pt x="2695" y="823"/>
                  </a:lnTo>
                  <a:lnTo>
                    <a:pt x="3015" y="640"/>
                  </a:lnTo>
                  <a:lnTo>
                    <a:pt x="3380" y="503"/>
                  </a:lnTo>
                  <a:lnTo>
                    <a:pt x="3746" y="411"/>
                  </a:lnTo>
                  <a:close/>
                  <a:moveTo>
                    <a:pt x="3609" y="0"/>
                  </a:moveTo>
                  <a:lnTo>
                    <a:pt x="3289" y="46"/>
                  </a:lnTo>
                  <a:lnTo>
                    <a:pt x="2969" y="183"/>
                  </a:lnTo>
                  <a:lnTo>
                    <a:pt x="2650" y="320"/>
                  </a:lnTo>
                  <a:lnTo>
                    <a:pt x="2376" y="503"/>
                  </a:lnTo>
                  <a:lnTo>
                    <a:pt x="2010" y="868"/>
                  </a:lnTo>
                  <a:lnTo>
                    <a:pt x="1645" y="1279"/>
                  </a:lnTo>
                  <a:lnTo>
                    <a:pt x="1279" y="1645"/>
                  </a:lnTo>
                  <a:lnTo>
                    <a:pt x="960" y="2101"/>
                  </a:lnTo>
                  <a:lnTo>
                    <a:pt x="686" y="2513"/>
                  </a:lnTo>
                  <a:lnTo>
                    <a:pt x="411" y="3015"/>
                  </a:lnTo>
                  <a:lnTo>
                    <a:pt x="183" y="3472"/>
                  </a:lnTo>
                  <a:lnTo>
                    <a:pt x="0" y="3974"/>
                  </a:lnTo>
                  <a:lnTo>
                    <a:pt x="0" y="4020"/>
                  </a:lnTo>
                  <a:lnTo>
                    <a:pt x="46" y="4111"/>
                  </a:lnTo>
                  <a:lnTo>
                    <a:pt x="92" y="4157"/>
                  </a:lnTo>
                  <a:lnTo>
                    <a:pt x="137" y="4203"/>
                  </a:lnTo>
                  <a:lnTo>
                    <a:pt x="183" y="4248"/>
                  </a:lnTo>
                  <a:lnTo>
                    <a:pt x="274" y="4203"/>
                  </a:lnTo>
                  <a:lnTo>
                    <a:pt x="1234" y="3883"/>
                  </a:lnTo>
                  <a:lnTo>
                    <a:pt x="2193" y="3563"/>
                  </a:lnTo>
                  <a:lnTo>
                    <a:pt x="2695" y="3380"/>
                  </a:lnTo>
                  <a:lnTo>
                    <a:pt x="3152" y="3152"/>
                  </a:lnTo>
                  <a:lnTo>
                    <a:pt x="3609" y="2924"/>
                  </a:lnTo>
                  <a:lnTo>
                    <a:pt x="4020" y="2650"/>
                  </a:lnTo>
                  <a:lnTo>
                    <a:pt x="4248" y="2421"/>
                  </a:lnTo>
                  <a:lnTo>
                    <a:pt x="4477" y="2193"/>
                  </a:lnTo>
                  <a:lnTo>
                    <a:pt x="4705" y="1964"/>
                  </a:lnTo>
                  <a:lnTo>
                    <a:pt x="4842" y="1690"/>
                  </a:lnTo>
                  <a:lnTo>
                    <a:pt x="4933" y="1371"/>
                  </a:lnTo>
                  <a:lnTo>
                    <a:pt x="4979" y="1097"/>
                  </a:lnTo>
                  <a:lnTo>
                    <a:pt x="4888" y="777"/>
                  </a:lnTo>
                  <a:lnTo>
                    <a:pt x="4751" y="457"/>
                  </a:lnTo>
                  <a:lnTo>
                    <a:pt x="4522" y="229"/>
                  </a:lnTo>
                  <a:lnTo>
                    <a:pt x="4248" y="46"/>
                  </a:lnTo>
                  <a:lnTo>
                    <a:pt x="392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1" name="Google Shape;4182;p55"/>
            <p:cNvSpPr/>
            <p:nvPr/>
          </p:nvSpPr>
          <p:spPr>
            <a:xfrm>
              <a:off x="7003110" y="2399646"/>
              <a:ext cx="740840" cy="1256021"/>
            </a:xfrm>
            <a:custGeom>
              <a:avLst/>
              <a:gdLst/>
              <a:ahLst/>
              <a:cxnLst/>
              <a:rect l="l" t="t" r="r" b="b"/>
              <a:pathLst>
                <a:path w="32249" h="54675" extrusionOk="0">
                  <a:moveTo>
                    <a:pt x="21514" y="1"/>
                  </a:moveTo>
                  <a:lnTo>
                    <a:pt x="19961" y="1736"/>
                  </a:lnTo>
                  <a:lnTo>
                    <a:pt x="18317" y="3472"/>
                  </a:lnTo>
                  <a:lnTo>
                    <a:pt x="16581" y="5208"/>
                  </a:lnTo>
                  <a:lnTo>
                    <a:pt x="14846" y="6944"/>
                  </a:lnTo>
                  <a:lnTo>
                    <a:pt x="11329" y="10369"/>
                  </a:lnTo>
                  <a:lnTo>
                    <a:pt x="9593" y="12059"/>
                  </a:lnTo>
                  <a:lnTo>
                    <a:pt x="7949" y="13749"/>
                  </a:lnTo>
                  <a:lnTo>
                    <a:pt x="6396" y="15394"/>
                  </a:lnTo>
                  <a:lnTo>
                    <a:pt x="4934" y="17038"/>
                  </a:lnTo>
                  <a:lnTo>
                    <a:pt x="3609" y="18637"/>
                  </a:lnTo>
                  <a:lnTo>
                    <a:pt x="3015" y="19459"/>
                  </a:lnTo>
                  <a:lnTo>
                    <a:pt x="2467" y="20235"/>
                  </a:lnTo>
                  <a:lnTo>
                    <a:pt x="1965" y="21012"/>
                  </a:lnTo>
                  <a:lnTo>
                    <a:pt x="1508" y="21788"/>
                  </a:lnTo>
                  <a:lnTo>
                    <a:pt x="1097" y="22519"/>
                  </a:lnTo>
                  <a:lnTo>
                    <a:pt x="732" y="23296"/>
                  </a:lnTo>
                  <a:lnTo>
                    <a:pt x="458" y="24026"/>
                  </a:lnTo>
                  <a:lnTo>
                    <a:pt x="229" y="24757"/>
                  </a:lnTo>
                  <a:lnTo>
                    <a:pt x="92" y="25488"/>
                  </a:lnTo>
                  <a:lnTo>
                    <a:pt x="1" y="26173"/>
                  </a:lnTo>
                  <a:lnTo>
                    <a:pt x="1" y="27041"/>
                  </a:lnTo>
                  <a:lnTo>
                    <a:pt x="1" y="27954"/>
                  </a:lnTo>
                  <a:lnTo>
                    <a:pt x="138" y="28914"/>
                  </a:lnTo>
                  <a:lnTo>
                    <a:pt x="275" y="29964"/>
                  </a:lnTo>
                  <a:lnTo>
                    <a:pt x="503" y="31015"/>
                  </a:lnTo>
                  <a:lnTo>
                    <a:pt x="732" y="32111"/>
                  </a:lnTo>
                  <a:lnTo>
                    <a:pt x="1051" y="33207"/>
                  </a:lnTo>
                  <a:lnTo>
                    <a:pt x="1417" y="34349"/>
                  </a:lnTo>
                  <a:lnTo>
                    <a:pt x="2193" y="36724"/>
                  </a:lnTo>
                  <a:lnTo>
                    <a:pt x="3061" y="39099"/>
                  </a:lnTo>
                  <a:lnTo>
                    <a:pt x="4020" y="41429"/>
                  </a:lnTo>
                  <a:lnTo>
                    <a:pt x="5071" y="43758"/>
                  </a:lnTo>
                  <a:lnTo>
                    <a:pt x="6076" y="45951"/>
                  </a:lnTo>
                  <a:lnTo>
                    <a:pt x="7035" y="48006"/>
                  </a:lnTo>
                  <a:lnTo>
                    <a:pt x="8816" y="51478"/>
                  </a:lnTo>
                  <a:lnTo>
                    <a:pt x="10050" y="53807"/>
                  </a:lnTo>
                  <a:lnTo>
                    <a:pt x="10552" y="54675"/>
                  </a:lnTo>
                  <a:lnTo>
                    <a:pt x="24986" y="47412"/>
                  </a:lnTo>
                  <a:lnTo>
                    <a:pt x="23570" y="44626"/>
                  </a:lnTo>
                  <a:lnTo>
                    <a:pt x="22062" y="41703"/>
                  </a:lnTo>
                  <a:lnTo>
                    <a:pt x="20372" y="38186"/>
                  </a:lnTo>
                  <a:lnTo>
                    <a:pt x="18637" y="34532"/>
                  </a:lnTo>
                  <a:lnTo>
                    <a:pt x="17860" y="32750"/>
                  </a:lnTo>
                  <a:lnTo>
                    <a:pt x="17129" y="31015"/>
                  </a:lnTo>
                  <a:lnTo>
                    <a:pt x="16490" y="29462"/>
                  </a:lnTo>
                  <a:lnTo>
                    <a:pt x="15988" y="28046"/>
                  </a:lnTo>
                  <a:lnTo>
                    <a:pt x="15668" y="26904"/>
                  </a:lnTo>
                  <a:lnTo>
                    <a:pt x="15531" y="26402"/>
                  </a:lnTo>
                  <a:lnTo>
                    <a:pt x="15485" y="25990"/>
                  </a:lnTo>
                  <a:lnTo>
                    <a:pt x="15485" y="25762"/>
                  </a:lnTo>
                  <a:lnTo>
                    <a:pt x="15531" y="25534"/>
                  </a:lnTo>
                  <a:lnTo>
                    <a:pt x="15622" y="25168"/>
                  </a:lnTo>
                  <a:lnTo>
                    <a:pt x="15805" y="24803"/>
                  </a:lnTo>
                  <a:lnTo>
                    <a:pt x="16079" y="24346"/>
                  </a:lnTo>
                  <a:lnTo>
                    <a:pt x="16353" y="23844"/>
                  </a:lnTo>
                  <a:lnTo>
                    <a:pt x="17084" y="22747"/>
                  </a:lnTo>
                  <a:lnTo>
                    <a:pt x="18043" y="21514"/>
                  </a:lnTo>
                  <a:lnTo>
                    <a:pt x="20327" y="18682"/>
                  </a:lnTo>
                  <a:lnTo>
                    <a:pt x="22930" y="15348"/>
                  </a:lnTo>
                  <a:lnTo>
                    <a:pt x="24301" y="13612"/>
                  </a:lnTo>
                  <a:lnTo>
                    <a:pt x="25717" y="11740"/>
                  </a:lnTo>
                  <a:lnTo>
                    <a:pt x="27041" y="9867"/>
                  </a:lnTo>
                  <a:lnTo>
                    <a:pt x="28320" y="7903"/>
                  </a:lnTo>
                  <a:lnTo>
                    <a:pt x="29508" y="5939"/>
                  </a:lnTo>
                  <a:lnTo>
                    <a:pt x="30101" y="4934"/>
                  </a:lnTo>
                  <a:lnTo>
                    <a:pt x="30604" y="3975"/>
                  </a:lnTo>
                  <a:lnTo>
                    <a:pt x="31061" y="2970"/>
                  </a:lnTo>
                  <a:lnTo>
                    <a:pt x="31517" y="1965"/>
                  </a:lnTo>
                  <a:lnTo>
                    <a:pt x="31928" y="960"/>
                  </a:lnTo>
                  <a:lnTo>
                    <a:pt x="32248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2" name="Google Shape;4183;p55"/>
            <p:cNvSpPr/>
            <p:nvPr/>
          </p:nvSpPr>
          <p:spPr>
            <a:xfrm>
              <a:off x="7244459" y="3445791"/>
              <a:ext cx="282286" cy="144842"/>
            </a:xfrm>
            <a:custGeom>
              <a:avLst/>
              <a:gdLst/>
              <a:ahLst/>
              <a:cxnLst/>
              <a:rect l="l" t="t" r="r" b="b"/>
              <a:pathLst>
                <a:path w="12288" h="6305" extrusionOk="0">
                  <a:moveTo>
                    <a:pt x="12242" y="1"/>
                  </a:moveTo>
                  <a:lnTo>
                    <a:pt x="11602" y="275"/>
                  </a:lnTo>
                  <a:lnTo>
                    <a:pt x="10643" y="686"/>
                  </a:lnTo>
                  <a:lnTo>
                    <a:pt x="8176" y="1965"/>
                  </a:lnTo>
                  <a:lnTo>
                    <a:pt x="4066" y="4066"/>
                  </a:lnTo>
                  <a:lnTo>
                    <a:pt x="2056" y="5116"/>
                  </a:lnTo>
                  <a:lnTo>
                    <a:pt x="0" y="6213"/>
                  </a:lnTo>
                  <a:lnTo>
                    <a:pt x="0" y="6258"/>
                  </a:lnTo>
                  <a:lnTo>
                    <a:pt x="0" y="6304"/>
                  </a:lnTo>
                  <a:lnTo>
                    <a:pt x="46" y="6304"/>
                  </a:lnTo>
                  <a:lnTo>
                    <a:pt x="2101" y="5299"/>
                  </a:lnTo>
                  <a:lnTo>
                    <a:pt x="4203" y="4294"/>
                  </a:lnTo>
                  <a:lnTo>
                    <a:pt x="8313" y="2239"/>
                  </a:lnTo>
                  <a:lnTo>
                    <a:pt x="10734" y="914"/>
                  </a:lnTo>
                  <a:lnTo>
                    <a:pt x="11693" y="412"/>
                  </a:lnTo>
                  <a:lnTo>
                    <a:pt x="12287" y="46"/>
                  </a:lnTo>
                  <a:lnTo>
                    <a:pt x="1228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3" name="Google Shape;4184;p55"/>
            <p:cNvSpPr/>
            <p:nvPr/>
          </p:nvSpPr>
          <p:spPr>
            <a:xfrm>
              <a:off x="7328401" y="2436379"/>
              <a:ext cx="387201" cy="1005254"/>
            </a:xfrm>
            <a:custGeom>
              <a:avLst/>
              <a:gdLst/>
              <a:ahLst/>
              <a:cxnLst/>
              <a:rect l="l" t="t" r="r" b="b"/>
              <a:pathLst>
                <a:path w="16855" h="43759" extrusionOk="0">
                  <a:moveTo>
                    <a:pt x="16855" y="0"/>
                  </a:moveTo>
                  <a:lnTo>
                    <a:pt x="16809" y="46"/>
                  </a:lnTo>
                  <a:lnTo>
                    <a:pt x="15530" y="2193"/>
                  </a:lnTo>
                  <a:lnTo>
                    <a:pt x="14160" y="4294"/>
                  </a:lnTo>
                  <a:lnTo>
                    <a:pt x="12790" y="6395"/>
                  </a:lnTo>
                  <a:lnTo>
                    <a:pt x="11374" y="8496"/>
                  </a:lnTo>
                  <a:lnTo>
                    <a:pt x="9912" y="10506"/>
                  </a:lnTo>
                  <a:lnTo>
                    <a:pt x="8405" y="12516"/>
                  </a:lnTo>
                  <a:lnTo>
                    <a:pt x="6852" y="14525"/>
                  </a:lnTo>
                  <a:lnTo>
                    <a:pt x="5253" y="16489"/>
                  </a:lnTo>
                  <a:lnTo>
                    <a:pt x="3655" y="18362"/>
                  </a:lnTo>
                  <a:lnTo>
                    <a:pt x="2056" y="20189"/>
                  </a:lnTo>
                  <a:lnTo>
                    <a:pt x="1371" y="20966"/>
                  </a:lnTo>
                  <a:lnTo>
                    <a:pt x="1051" y="21422"/>
                  </a:lnTo>
                  <a:lnTo>
                    <a:pt x="777" y="21834"/>
                  </a:lnTo>
                  <a:lnTo>
                    <a:pt x="503" y="22290"/>
                  </a:lnTo>
                  <a:lnTo>
                    <a:pt x="275" y="22793"/>
                  </a:lnTo>
                  <a:lnTo>
                    <a:pt x="137" y="23295"/>
                  </a:lnTo>
                  <a:lnTo>
                    <a:pt x="46" y="23798"/>
                  </a:lnTo>
                  <a:lnTo>
                    <a:pt x="0" y="24391"/>
                  </a:lnTo>
                  <a:lnTo>
                    <a:pt x="46" y="24985"/>
                  </a:lnTo>
                  <a:lnTo>
                    <a:pt x="137" y="25533"/>
                  </a:lnTo>
                  <a:lnTo>
                    <a:pt x="275" y="26127"/>
                  </a:lnTo>
                  <a:lnTo>
                    <a:pt x="457" y="26721"/>
                  </a:lnTo>
                  <a:lnTo>
                    <a:pt x="640" y="27269"/>
                  </a:lnTo>
                  <a:lnTo>
                    <a:pt x="1051" y="28365"/>
                  </a:lnTo>
                  <a:lnTo>
                    <a:pt x="2010" y="30740"/>
                  </a:lnTo>
                  <a:lnTo>
                    <a:pt x="2969" y="33116"/>
                  </a:lnTo>
                  <a:lnTo>
                    <a:pt x="4020" y="35673"/>
                  </a:lnTo>
                  <a:lnTo>
                    <a:pt x="4614" y="36907"/>
                  </a:lnTo>
                  <a:lnTo>
                    <a:pt x="5208" y="38140"/>
                  </a:lnTo>
                  <a:lnTo>
                    <a:pt x="5847" y="39419"/>
                  </a:lnTo>
                  <a:lnTo>
                    <a:pt x="6486" y="40652"/>
                  </a:lnTo>
                  <a:lnTo>
                    <a:pt x="7217" y="41885"/>
                  </a:lnTo>
                  <a:lnTo>
                    <a:pt x="8268" y="43667"/>
                  </a:lnTo>
                  <a:lnTo>
                    <a:pt x="8359" y="43758"/>
                  </a:lnTo>
                  <a:lnTo>
                    <a:pt x="8359" y="43758"/>
                  </a:lnTo>
                  <a:lnTo>
                    <a:pt x="8314" y="43667"/>
                  </a:lnTo>
                  <a:lnTo>
                    <a:pt x="6943" y="41292"/>
                  </a:lnTo>
                  <a:lnTo>
                    <a:pt x="6304" y="40150"/>
                  </a:lnTo>
                  <a:lnTo>
                    <a:pt x="5710" y="38962"/>
                  </a:lnTo>
                  <a:lnTo>
                    <a:pt x="4614" y="36587"/>
                  </a:lnTo>
                  <a:lnTo>
                    <a:pt x="3518" y="34166"/>
                  </a:lnTo>
                  <a:lnTo>
                    <a:pt x="2513" y="31700"/>
                  </a:lnTo>
                  <a:lnTo>
                    <a:pt x="1553" y="29233"/>
                  </a:lnTo>
                  <a:lnTo>
                    <a:pt x="1097" y="28000"/>
                  </a:lnTo>
                  <a:lnTo>
                    <a:pt x="640" y="26767"/>
                  </a:lnTo>
                  <a:lnTo>
                    <a:pt x="412" y="26127"/>
                  </a:lnTo>
                  <a:lnTo>
                    <a:pt x="275" y="25488"/>
                  </a:lnTo>
                  <a:lnTo>
                    <a:pt x="183" y="24803"/>
                  </a:lnTo>
                  <a:lnTo>
                    <a:pt x="137" y="24117"/>
                  </a:lnTo>
                  <a:lnTo>
                    <a:pt x="275" y="23478"/>
                  </a:lnTo>
                  <a:lnTo>
                    <a:pt x="457" y="22838"/>
                  </a:lnTo>
                  <a:lnTo>
                    <a:pt x="686" y="22245"/>
                  </a:lnTo>
                  <a:lnTo>
                    <a:pt x="1051" y="21697"/>
                  </a:lnTo>
                  <a:lnTo>
                    <a:pt x="1416" y="21194"/>
                  </a:lnTo>
                  <a:lnTo>
                    <a:pt x="1782" y="20737"/>
                  </a:lnTo>
                  <a:lnTo>
                    <a:pt x="2604" y="19778"/>
                  </a:lnTo>
                  <a:lnTo>
                    <a:pt x="3472" y="18865"/>
                  </a:lnTo>
                  <a:lnTo>
                    <a:pt x="4294" y="17905"/>
                  </a:lnTo>
                  <a:lnTo>
                    <a:pt x="5938" y="15941"/>
                  </a:lnTo>
                  <a:lnTo>
                    <a:pt x="7537" y="13932"/>
                  </a:lnTo>
                  <a:lnTo>
                    <a:pt x="9090" y="11922"/>
                  </a:lnTo>
                  <a:lnTo>
                    <a:pt x="10597" y="9821"/>
                  </a:lnTo>
                  <a:lnTo>
                    <a:pt x="12242" y="7446"/>
                  </a:lnTo>
                  <a:lnTo>
                    <a:pt x="13840" y="5025"/>
                  </a:lnTo>
                  <a:lnTo>
                    <a:pt x="15393" y="2558"/>
                  </a:lnTo>
                  <a:lnTo>
                    <a:pt x="16855" y="46"/>
                  </a:lnTo>
                  <a:lnTo>
                    <a:pt x="1685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4" name="Google Shape;4185;p55"/>
            <p:cNvSpPr/>
            <p:nvPr/>
          </p:nvSpPr>
          <p:spPr>
            <a:xfrm>
              <a:off x="7423875" y="3933727"/>
              <a:ext cx="583433" cy="570821"/>
            </a:xfrm>
            <a:custGeom>
              <a:avLst/>
              <a:gdLst/>
              <a:ahLst/>
              <a:cxnLst/>
              <a:rect l="l" t="t" r="r" b="b"/>
              <a:pathLst>
                <a:path w="25397" h="24848" extrusionOk="0">
                  <a:moveTo>
                    <a:pt x="24301" y="0"/>
                  </a:moveTo>
                  <a:lnTo>
                    <a:pt x="8862" y="1096"/>
                  </a:lnTo>
                  <a:lnTo>
                    <a:pt x="10095" y="13429"/>
                  </a:lnTo>
                  <a:lnTo>
                    <a:pt x="10369" y="16124"/>
                  </a:lnTo>
                  <a:lnTo>
                    <a:pt x="5985" y="18499"/>
                  </a:lnTo>
                  <a:lnTo>
                    <a:pt x="2787" y="20326"/>
                  </a:lnTo>
                  <a:lnTo>
                    <a:pt x="1600" y="21011"/>
                  </a:lnTo>
                  <a:lnTo>
                    <a:pt x="1189" y="21285"/>
                  </a:lnTo>
                  <a:lnTo>
                    <a:pt x="960" y="21468"/>
                  </a:lnTo>
                  <a:lnTo>
                    <a:pt x="823" y="21650"/>
                  </a:lnTo>
                  <a:lnTo>
                    <a:pt x="686" y="21833"/>
                  </a:lnTo>
                  <a:lnTo>
                    <a:pt x="412" y="22290"/>
                  </a:lnTo>
                  <a:lnTo>
                    <a:pt x="184" y="22838"/>
                  </a:lnTo>
                  <a:lnTo>
                    <a:pt x="47" y="23386"/>
                  </a:lnTo>
                  <a:lnTo>
                    <a:pt x="1" y="23889"/>
                  </a:lnTo>
                  <a:lnTo>
                    <a:pt x="1" y="24345"/>
                  </a:lnTo>
                  <a:lnTo>
                    <a:pt x="92" y="24528"/>
                  </a:lnTo>
                  <a:lnTo>
                    <a:pt x="138" y="24665"/>
                  </a:lnTo>
                  <a:lnTo>
                    <a:pt x="275" y="24802"/>
                  </a:lnTo>
                  <a:lnTo>
                    <a:pt x="412" y="24848"/>
                  </a:lnTo>
                  <a:lnTo>
                    <a:pt x="1645" y="24848"/>
                  </a:lnTo>
                  <a:lnTo>
                    <a:pt x="4477" y="24711"/>
                  </a:lnTo>
                  <a:lnTo>
                    <a:pt x="8360" y="24437"/>
                  </a:lnTo>
                  <a:lnTo>
                    <a:pt x="12745" y="24117"/>
                  </a:lnTo>
                  <a:lnTo>
                    <a:pt x="17175" y="23752"/>
                  </a:lnTo>
                  <a:lnTo>
                    <a:pt x="21058" y="23386"/>
                  </a:lnTo>
                  <a:lnTo>
                    <a:pt x="22611" y="23203"/>
                  </a:lnTo>
                  <a:lnTo>
                    <a:pt x="23890" y="23021"/>
                  </a:lnTo>
                  <a:lnTo>
                    <a:pt x="24757" y="22884"/>
                  </a:lnTo>
                  <a:lnTo>
                    <a:pt x="24986" y="22838"/>
                  </a:lnTo>
                  <a:lnTo>
                    <a:pt x="25123" y="22747"/>
                  </a:lnTo>
                  <a:lnTo>
                    <a:pt x="25214" y="22701"/>
                  </a:lnTo>
                  <a:lnTo>
                    <a:pt x="25260" y="22518"/>
                  </a:lnTo>
                  <a:lnTo>
                    <a:pt x="25306" y="22016"/>
                  </a:lnTo>
                  <a:lnTo>
                    <a:pt x="25351" y="21285"/>
                  </a:lnTo>
                  <a:lnTo>
                    <a:pt x="25397" y="20372"/>
                  </a:lnTo>
                  <a:lnTo>
                    <a:pt x="25351" y="17951"/>
                  </a:lnTo>
                  <a:lnTo>
                    <a:pt x="25260" y="15073"/>
                  </a:lnTo>
                  <a:lnTo>
                    <a:pt x="25123" y="12378"/>
                  </a:lnTo>
                  <a:lnTo>
                    <a:pt x="24849" y="7902"/>
                  </a:lnTo>
                  <a:lnTo>
                    <a:pt x="24575" y="3928"/>
                  </a:lnTo>
                  <a:lnTo>
                    <a:pt x="24301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5" name="Google Shape;4186;p55"/>
            <p:cNvSpPr/>
            <p:nvPr/>
          </p:nvSpPr>
          <p:spPr>
            <a:xfrm>
              <a:off x="7423875" y="4218080"/>
              <a:ext cx="583433" cy="286467"/>
            </a:xfrm>
            <a:custGeom>
              <a:avLst/>
              <a:gdLst/>
              <a:ahLst/>
              <a:cxnLst/>
              <a:rect l="l" t="t" r="r" b="b"/>
              <a:pathLst>
                <a:path w="25397" h="12470" extrusionOk="0">
                  <a:moveTo>
                    <a:pt x="25123" y="0"/>
                  </a:moveTo>
                  <a:lnTo>
                    <a:pt x="10095" y="1005"/>
                  </a:lnTo>
                  <a:lnTo>
                    <a:pt x="10369" y="3746"/>
                  </a:lnTo>
                  <a:lnTo>
                    <a:pt x="5985" y="6121"/>
                  </a:lnTo>
                  <a:lnTo>
                    <a:pt x="2787" y="7948"/>
                  </a:lnTo>
                  <a:lnTo>
                    <a:pt x="1600" y="8633"/>
                  </a:lnTo>
                  <a:lnTo>
                    <a:pt x="1189" y="8907"/>
                  </a:lnTo>
                  <a:lnTo>
                    <a:pt x="960" y="9090"/>
                  </a:lnTo>
                  <a:lnTo>
                    <a:pt x="777" y="9272"/>
                  </a:lnTo>
                  <a:lnTo>
                    <a:pt x="640" y="9455"/>
                  </a:lnTo>
                  <a:lnTo>
                    <a:pt x="412" y="9912"/>
                  </a:lnTo>
                  <a:lnTo>
                    <a:pt x="184" y="10460"/>
                  </a:lnTo>
                  <a:lnTo>
                    <a:pt x="47" y="11008"/>
                  </a:lnTo>
                  <a:lnTo>
                    <a:pt x="1" y="11511"/>
                  </a:lnTo>
                  <a:lnTo>
                    <a:pt x="1" y="11967"/>
                  </a:lnTo>
                  <a:lnTo>
                    <a:pt x="92" y="12150"/>
                  </a:lnTo>
                  <a:lnTo>
                    <a:pt x="138" y="12287"/>
                  </a:lnTo>
                  <a:lnTo>
                    <a:pt x="275" y="12424"/>
                  </a:lnTo>
                  <a:lnTo>
                    <a:pt x="412" y="12470"/>
                  </a:lnTo>
                  <a:lnTo>
                    <a:pt x="1645" y="12470"/>
                  </a:lnTo>
                  <a:lnTo>
                    <a:pt x="4477" y="12333"/>
                  </a:lnTo>
                  <a:lnTo>
                    <a:pt x="8360" y="12059"/>
                  </a:lnTo>
                  <a:lnTo>
                    <a:pt x="12745" y="11739"/>
                  </a:lnTo>
                  <a:lnTo>
                    <a:pt x="17175" y="11374"/>
                  </a:lnTo>
                  <a:lnTo>
                    <a:pt x="21058" y="11008"/>
                  </a:lnTo>
                  <a:lnTo>
                    <a:pt x="22611" y="10825"/>
                  </a:lnTo>
                  <a:lnTo>
                    <a:pt x="23890" y="10643"/>
                  </a:lnTo>
                  <a:lnTo>
                    <a:pt x="24757" y="10506"/>
                  </a:lnTo>
                  <a:lnTo>
                    <a:pt x="24986" y="10460"/>
                  </a:lnTo>
                  <a:lnTo>
                    <a:pt x="25123" y="10369"/>
                  </a:lnTo>
                  <a:lnTo>
                    <a:pt x="25214" y="10277"/>
                  </a:lnTo>
                  <a:lnTo>
                    <a:pt x="25260" y="10049"/>
                  </a:lnTo>
                  <a:lnTo>
                    <a:pt x="25351" y="9364"/>
                  </a:lnTo>
                  <a:lnTo>
                    <a:pt x="25397" y="8359"/>
                  </a:lnTo>
                  <a:lnTo>
                    <a:pt x="25351" y="7034"/>
                  </a:lnTo>
                  <a:lnTo>
                    <a:pt x="25306" y="3746"/>
                  </a:lnTo>
                  <a:lnTo>
                    <a:pt x="251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6" name="Google Shape;4187;p55"/>
            <p:cNvSpPr/>
            <p:nvPr/>
          </p:nvSpPr>
          <p:spPr>
            <a:xfrm>
              <a:off x="7423875" y="4279991"/>
              <a:ext cx="583433" cy="224556"/>
            </a:xfrm>
            <a:custGeom>
              <a:avLst/>
              <a:gdLst/>
              <a:ahLst/>
              <a:cxnLst/>
              <a:rect l="l" t="t" r="r" b="b"/>
              <a:pathLst>
                <a:path w="25397" h="9775" extrusionOk="0">
                  <a:moveTo>
                    <a:pt x="25260" y="0"/>
                  </a:moveTo>
                  <a:lnTo>
                    <a:pt x="10369" y="1005"/>
                  </a:lnTo>
                  <a:lnTo>
                    <a:pt x="5985" y="3426"/>
                  </a:lnTo>
                  <a:lnTo>
                    <a:pt x="2787" y="5207"/>
                  </a:lnTo>
                  <a:lnTo>
                    <a:pt x="1600" y="5938"/>
                  </a:lnTo>
                  <a:lnTo>
                    <a:pt x="1189" y="6212"/>
                  </a:lnTo>
                  <a:lnTo>
                    <a:pt x="960" y="6395"/>
                  </a:lnTo>
                  <a:lnTo>
                    <a:pt x="823" y="6577"/>
                  </a:lnTo>
                  <a:lnTo>
                    <a:pt x="686" y="6760"/>
                  </a:lnTo>
                  <a:lnTo>
                    <a:pt x="412" y="7217"/>
                  </a:lnTo>
                  <a:lnTo>
                    <a:pt x="184" y="7765"/>
                  </a:lnTo>
                  <a:lnTo>
                    <a:pt x="47" y="8313"/>
                  </a:lnTo>
                  <a:lnTo>
                    <a:pt x="1" y="8816"/>
                  </a:lnTo>
                  <a:lnTo>
                    <a:pt x="1" y="9272"/>
                  </a:lnTo>
                  <a:lnTo>
                    <a:pt x="92" y="9455"/>
                  </a:lnTo>
                  <a:lnTo>
                    <a:pt x="138" y="9592"/>
                  </a:lnTo>
                  <a:lnTo>
                    <a:pt x="275" y="9729"/>
                  </a:lnTo>
                  <a:lnTo>
                    <a:pt x="412" y="9775"/>
                  </a:lnTo>
                  <a:lnTo>
                    <a:pt x="1645" y="9775"/>
                  </a:lnTo>
                  <a:lnTo>
                    <a:pt x="4477" y="9638"/>
                  </a:lnTo>
                  <a:lnTo>
                    <a:pt x="8360" y="9364"/>
                  </a:lnTo>
                  <a:lnTo>
                    <a:pt x="12745" y="9044"/>
                  </a:lnTo>
                  <a:lnTo>
                    <a:pt x="17175" y="8679"/>
                  </a:lnTo>
                  <a:lnTo>
                    <a:pt x="21058" y="8313"/>
                  </a:lnTo>
                  <a:lnTo>
                    <a:pt x="22611" y="8130"/>
                  </a:lnTo>
                  <a:lnTo>
                    <a:pt x="23890" y="7948"/>
                  </a:lnTo>
                  <a:lnTo>
                    <a:pt x="24757" y="7811"/>
                  </a:lnTo>
                  <a:lnTo>
                    <a:pt x="24986" y="7765"/>
                  </a:lnTo>
                  <a:lnTo>
                    <a:pt x="25123" y="7674"/>
                  </a:lnTo>
                  <a:lnTo>
                    <a:pt x="25214" y="7628"/>
                  </a:lnTo>
                  <a:lnTo>
                    <a:pt x="25260" y="7445"/>
                  </a:lnTo>
                  <a:lnTo>
                    <a:pt x="25306" y="6943"/>
                  </a:lnTo>
                  <a:lnTo>
                    <a:pt x="25351" y="6212"/>
                  </a:lnTo>
                  <a:lnTo>
                    <a:pt x="25397" y="5299"/>
                  </a:lnTo>
                  <a:lnTo>
                    <a:pt x="25351" y="2878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7" name="Google Shape;4188;p55"/>
            <p:cNvSpPr/>
            <p:nvPr/>
          </p:nvSpPr>
          <p:spPr>
            <a:xfrm>
              <a:off x="7437520" y="4445761"/>
              <a:ext cx="537258" cy="37813"/>
            </a:xfrm>
            <a:custGeom>
              <a:avLst/>
              <a:gdLst/>
              <a:ahLst/>
              <a:cxnLst/>
              <a:rect l="l" t="t" r="r" b="b"/>
              <a:pathLst>
                <a:path w="23387" h="1646" extrusionOk="0">
                  <a:moveTo>
                    <a:pt x="23387" y="1"/>
                  </a:moveTo>
                  <a:lnTo>
                    <a:pt x="21423" y="47"/>
                  </a:lnTo>
                  <a:lnTo>
                    <a:pt x="18682" y="229"/>
                  </a:lnTo>
                  <a:lnTo>
                    <a:pt x="11740" y="686"/>
                  </a:lnTo>
                  <a:lnTo>
                    <a:pt x="4797" y="1189"/>
                  </a:lnTo>
                  <a:lnTo>
                    <a:pt x="92" y="1600"/>
                  </a:lnTo>
                  <a:lnTo>
                    <a:pt x="1" y="1645"/>
                  </a:lnTo>
                  <a:lnTo>
                    <a:pt x="92" y="1645"/>
                  </a:lnTo>
                  <a:lnTo>
                    <a:pt x="4797" y="1417"/>
                  </a:lnTo>
                  <a:lnTo>
                    <a:pt x="11740" y="960"/>
                  </a:lnTo>
                  <a:lnTo>
                    <a:pt x="18682" y="458"/>
                  </a:lnTo>
                  <a:lnTo>
                    <a:pt x="21469" y="229"/>
                  </a:lnTo>
                  <a:lnTo>
                    <a:pt x="2338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8" name="Google Shape;4189;p55"/>
            <p:cNvSpPr/>
            <p:nvPr/>
          </p:nvSpPr>
          <p:spPr>
            <a:xfrm>
              <a:off x="7478457" y="4404847"/>
              <a:ext cx="78704" cy="65081"/>
            </a:xfrm>
            <a:custGeom>
              <a:avLst/>
              <a:gdLst/>
              <a:ahLst/>
              <a:cxnLst/>
              <a:rect l="l" t="t" r="r" b="b"/>
              <a:pathLst>
                <a:path w="3426" h="2833" extrusionOk="0">
                  <a:moveTo>
                    <a:pt x="320" y="1"/>
                  </a:moveTo>
                  <a:lnTo>
                    <a:pt x="0" y="46"/>
                  </a:lnTo>
                  <a:lnTo>
                    <a:pt x="0" y="92"/>
                  </a:lnTo>
                  <a:lnTo>
                    <a:pt x="594" y="138"/>
                  </a:lnTo>
                  <a:lnTo>
                    <a:pt x="1142" y="320"/>
                  </a:lnTo>
                  <a:lnTo>
                    <a:pt x="1690" y="549"/>
                  </a:lnTo>
                  <a:lnTo>
                    <a:pt x="2147" y="914"/>
                  </a:lnTo>
                  <a:lnTo>
                    <a:pt x="2558" y="1280"/>
                  </a:lnTo>
                  <a:lnTo>
                    <a:pt x="2923" y="1736"/>
                  </a:lnTo>
                  <a:lnTo>
                    <a:pt x="3197" y="2239"/>
                  </a:lnTo>
                  <a:lnTo>
                    <a:pt x="3380" y="2787"/>
                  </a:lnTo>
                  <a:lnTo>
                    <a:pt x="3380" y="2833"/>
                  </a:lnTo>
                  <a:lnTo>
                    <a:pt x="3426" y="2787"/>
                  </a:lnTo>
                  <a:lnTo>
                    <a:pt x="3380" y="2513"/>
                  </a:lnTo>
                  <a:lnTo>
                    <a:pt x="3289" y="2239"/>
                  </a:lnTo>
                  <a:lnTo>
                    <a:pt x="3106" y="1691"/>
                  </a:lnTo>
                  <a:lnTo>
                    <a:pt x="2786" y="1234"/>
                  </a:lnTo>
                  <a:lnTo>
                    <a:pt x="2604" y="1005"/>
                  </a:lnTo>
                  <a:lnTo>
                    <a:pt x="2375" y="823"/>
                  </a:lnTo>
                  <a:lnTo>
                    <a:pt x="2147" y="594"/>
                  </a:lnTo>
                  <a:lnTo>
                    <a:pt x="1873" y="412"/>
                  </a:lnTo>
                  <a:lnTo>
                    <a:pt x="1599" y="275"/>
                  </a:lnTo>
                  <a:lnTo>
                    <a:pt x="1279" y="183"/>
                  </a:lnTo>
                  <a:lnTo>
                    <a:pt x="959" y="92"/>
                  </a:lnTo>
                  <a:lnTo>
                    <a:pt x="640" y="46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9" name="Google Shape;4190;p55"/>
            <p:cNvSpPr/>
            <p:nvPr/>
          </p:nvSpPr>
          <p:spPr>
            <a:xfrm>
              <a:off x="7625344" y="4314611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138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46" y="183"/>
                  </a:lnTo>
                  <a:lnTo>
                    <a:pt x="92" y="229"/>
                  </a:lnTo>
                  <a:lnTo>
                    <a:pt x="1234" y="457"/>
                  </a:lnTo>
                  <a:lnTo>
                    <a:pt x="2330" y="777"/>
                  </a:lnTo>
                  <a:lnTo>
                    <a:pt x="3381" y="1142"/>
                  </a:lnTo>
                  <a:lnTo>
                    <a:pt x="4477" y="1599"/>
                  </a:lnTo>
                  <a:lnTo>
                    <a:pt x="4523" y="1553"/>
                  </a:lnTo>
                  <a:lnTo>
                    <a:pt x="4568" y="1508"/>
                  </a:lnTo>
                  <a:lnTo>
                    <a:pt x="4523" y="1508"/>
                  </a:lnTo>
                  <a:lnTo>
                    <a:pt x="4112" y="1097"/>
                  </a:lnTo>
                  <a:lnTo>
                    <a:pt x="3609" y="731"/>
                  </a:lnTo>
                  <a:lnTo>
                    <a:pt x="3107" y="457"/>
                  </a:lnTo>
                  <a:lnTo>
                    <a:pt x="2513" y="275"/>
                  </a:lnTo>
                  <a:lnTo>
                    <a:pt x="1919" y="92"/>
                  </a:lnTo>
                  <a:lnTo>
                    <a:pt x="132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0" name="Google Shape;4191;p55"/>
            <p:cNvSpPr/>
            <p:nvPr/>
          </p:nvSpPr>
          <p:spPr>
            <a:xfrm>
              <a:off x="7599109" y="4327200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92" y="1"/>
                  </a:moveTo>
                  <a:lnTo>
                    <a:pt x="47" y="46"/>
                  </a:lnTo>
                  <a:lnTo>
                    <a:pt x="1" y="138"/>
                  </a:lnTo>
                  <a:lnTo>
                    <a:pt x="1" y="183"/>
                  </a:lnTo>
                  <a:lnTo>
                    <a:pt x="92" y="229"/>
                  </a:lnTo>
                  <a:lnTo>
                    <a:pt x="1188" y="457"/>
                  </a:lnTo>
                  <a:lnTo>
                    <a:pt x="2330" y="777"/>
                  </a:lnTo>
                  <a:lnTo>
                    <a:pt x="3381" y="1142"/>
                  </a:lnTo>
                  <a:lnTo>
                    <a:pt x="4477" y="1599"/>
                  </a:lnTo>
                  <a:lnTo>
                    <a:pt x="4523" y="1554"/>
                  </a:lnTo>
                  <a:lnTo>
                    <a:pt x="4569" y="1554"/>
                  </a:lnTo>
                  <a:lnTo>
                    <a:pt x="4523" y="1508"/>
                  </a:lnTo>
                  <a:lnTo>
                    <a:pt x="4112" y="1097"/>
                  </a:lnTo>
                  <a:lnTo>
                    <a:pt x="3609" y="731"/>
                  </a:lnTo>
                  <a:lnTo>
                    <a:pt x="3061" y="457"/>
                  </a:lnTo>
                  <a:lnTo>
                    <a:pt x="2513" y="275"/>
                  </a:lnTo>
                  <a:lnTo>
                    <a:pt x="1919" y="92"/>
                  </a:lnTo>
                  <a:lnTo>
                    <a:pt x="1280" y="46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1" name="Google Shape;4192;p55"/>
            <p:cNvSpPr/>
            <p:nvPr/>
          </p:nvSpPr>
          <p:spPr>
            <a:xfrm>
              <a:off x="7571841" y="4339789"/>
              <a:ext cx="104938" cy="36756"/>
            </a:xfrm>
            <a:custGeom>
              <a:avLst/>
              <a:gdLst/>
              <a:ahLst/>
              <a:cxnLst/>
              <a:rect l="l" t="t" r="r" b="b"/>
              <a:pathLst>
                <a:path w="4568" h="1600" extrusionOk="0">
                  <a:moveTo>
                    <a:pt x="731" y="1"/>
                  </a:moveTo>
                  <a:lnTo>
                    <a:pt x="137" y="46"/>
                  </a:lnTo>
                  <a:lnTo>
                    <a:pt x="46" y="46"/>
                  </a:lnTo>
                  <a:lnTo>
                    <a:pt x="0" y="138"/>
                  </a:lnTo>
                  <a:lnTo>
                    <a:pt x="46" y="183"/>
                  </a:lnTo>
                  <a:lnTo>
                    <a:pt x="92" y="229"/>
                  </a:lnTo>
                  <a:lnTo>
                    <a:pt x="1234" y="503"/>
                  </a:lnTo>
                  <a:lnTo>
                    <a:pt x="2330" y="777"/>
                  </a:lnTo>
                  <a:lnTo>
                    <a:pt x="3426" y="1143"/>
                  </a:lnTo>
                  <a:lnTo>
                    <a:pt x="4477" y="1599"/>
                  </a:lnTo>
                  <a:lnTo>
                    <a:pt x="4522" y="1554"/>
                  </a:lnTo>
                  <a:lnTo>
                    <a:pt x="4568" y="1554"/>
                  </a:lnTo>
                  <a:lnTo>
                    <a:pt x="4568" y="1508"/>
                  </a:lnTo>
                  <a:lnTo>
                    <a:pt x="4111" y="1097"/>
                  </a:lnTo>
                  <a:lnTo>
                    <a:pt x="3654" y="777"/>
                  </a:lnTo>
                  <a:lnTo>
                    <a:pt x="3106" y="503"/>
                  </a:lnTo>
                  <a:lnTo>
                    <a:pt x="2513" y="275"/>
                  </a:lnTo>
                  <a:lnTo>
                    <a:pt x="1919" y="138"/>
                  </a:lnTo>
                  <a:lnTo>
                    <a:pt x="1325" y="46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2" name="Google Shape;4193;p55"/>
            <p:cNvSpPr/>
            <p:nvPr/>
          </p:nvSpPr>
          <p:spPr>
            <a:xfrm>
              <a:off x="7545606" y="4352378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686" y="1"/>
                  </a:moveTo>
                  <a:lnTo>
                    <a:pt x="92" y="46"/>
                  </a:lnTo>
                  <a:lnTo>
                    <a:pt x="46" y="46"/>
                  </a:lnTo>
                  <a:lnTo>
                    <a:pt x="0" y="138"/>
                  </a:lnTo>
                  <a:lnTo>
                    <a:pt x="0" y="184"/>
                  </a:lnTo>
                  <a:lnTo>
                    <a:pt x="92" y="229"/>
                  </a:lnTo>
                  <a:lnTo>
                    <a:pt x="1188" y="503"/>
                  </a:lnTo>
                  <a:lnTo>
                    <a:pt x="2330" y="777"/>
                  </a:lnTo>
                  <a:lnTo>
                    <a:pt x="3380" y="1143"/>
                  </a:lnTo>
                  <a:lnTo>
                    <a:pt x="4477" y="1599"/>
                  </a:lnTo>
                  <a:lnTo>
                    <a:pt x="4522" y="1554"/>
                  </a:lnTo>
                  <a:lnTo>
                    <a:pt x="4568" y="1554"/>
                  </a:lnTo>
                  <a:lnTo>
                    <a:pt x="4522" y="1508"/>
                  </a:lnTo>
                  <a:lnTo>
                    <a:pt x="4111" y="1097"/>
                  </a:lnTo>
                  <a:lnTo>
                    <a:pt x="3609" y="732"/>
                  </a:lnTo>
                  <a:lnTo>
                    <a:pt x="3061" y="458"/>
                  </a:lnTo>
                  <a:lnTo>
                    <a:pt x="2513" y="275"/>
                  </a:lnTo>
                  <a:lnTo>
                    <a:pt x="1919" y="138"/>
                  </a:lnTo>
                  <a:lnTo>
                    <a:pt x="1279" y="46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3" name="Google Shape;4194;p55"/>
            <p:cNvSpPr/>
            <p:nvPr/>
          </p:nvSpPr>
          <p:spPr>
            <a:xfrm>
              <a:off x="7918105" y="4362876"/>
              <a:ext cx="59820" cy="61934"/>
            </a:xfrm>
            <a:custGeom>
              <a:avLst/>
              <a:gdLst/>
              <a:ahLst/>
              <a:cxnLst/>
              <a:rect l="l" t="t" r="r" b="b"/>
              <a:pathLst>
                <a:path w="2604" h="2696" extrusionOk="0">
                  <a:moveTo>
                    <a:pt x="1234" y="1"/>
                  </a:moveTo>
                  <a:lnTo>
                    <a:pt x="914" y="46"/>
                  </a:lnTo>
                  <a:lnTo>
                    <a:pt x="640" y="138"/>
                  </a:lnTo>
                  <a:lnTo>
                    <a:pt x="457" y="320"/>
                  </a:lnTo>
                  <a:lnTo>
                    <a:pt x="275" y="503"/>
                  </a:lnTo>
                  <a:lnTo>
                    <a:pt x="137" y="686"/>
                  </a:lnTo>
                  <a:lnTo>
                    <a:pt x="46" y="960"/>
                  </a:lnTo>
                  <a:lnTo>
                    <a:pt x="0" y="1188"/>
                  </a:lnTo>
                  <a:lnTo>
                    <a:pt x="0" y="1462"/>
                  </a:lnTo>
                  <a:lnTo>
                    <a:pt x="46" y="1691"/>
                  </a:lnTo>
                  <a:lnTo>
                    <a:pt x="137" y="1919"/>
                  </a:lnTo>
                  <a:lnTo>
                    <a:pt x="229" y="2147"/>
                  </a:lnTo>
                  <a:lnTo>
                    <a:pt x="412" y="2330"/>
                  </a:lnTo>
                  <a:lnTo>
                    <a:pt x="594" y="2513"/>
                  </a:lnTo>
                  <a:lnTo>
                    <a:pt x="823" y="2604"/>
                  </a:lnTo>
                  <a:lnTo>
                    <a:pt x="1097" y="2695"/>
                  </a:lnTo>
                  <a:lnTo>
                    <a:pt x="1416" y="2695"/>
                  </a:lnTo>
                  <a:lnTo>
                    <a:pt x="1690" y="2650"/>
                  </a:lnTo>
                  <a:lnTo>
                    <a:pt x="1965" y="2558"/>
                  </a:lnTo>
                  <a:lnTo>
                    <a:pt x="2193" y="2376"/>
                  </a:lnTo>
                  <a:lnTo>
                    <a:pt x="2376" y="2193"/>
                  </a:lnTo>
                  <a:lnTo>
                    <a:pt x="2467" y="2010"/>
                  </a:lnTo>
                  <a:lnTo>
                    <a:pt x="2558" y="1782"/>
                  </a:lnTo>
                  <a:lnTo>
                    <a:pt x="2604" y="1508"/>
                  </a:lnTo>
                  <a:lnTo>
                    <a:pt x="2604" y="1279"/>
                  </a:lnTo>
                  <a:lnTo>
                    <a:pt x="2558" y="1005"/>
                  </a:lnTo>
                  <a:lnTo>
                    <a:pt x="2513" y="777"/>
                  </a:lnTo>
                  <a:lnTo>
                    <a:pt x="2376" y="549"/>
                  </a:lnTo>
                  <a:lnTo>
                    <a:pt x="2239" y="366"/>
                  </a:lnTo>
                  <a:lnTo>
                    <a:pt x="2010" y="183"/>
                  </a:lnTo>
                  <a:lnTo>
                    <a:pt x="1782" y="92"/>
                  </a:lnTo>
                  <a:lnTo>
                    <a:pt x="1508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4" name="Google Shape;4195;p55"/>
            <p:cNvSpPr/>
            <p:nvPr/>
          </p:nvSpPr>
          <p:spPr>
            <a:xfrm>
              <a:off x="7573931" y="4215967"/>
              <a:ext cx="100757" cy="111256"/>
            </a:xfrm>
            <a:custGeom>
              <a:avLst/>
              <a:gdLst/>
              <a:ahLst/>
              <a:cxnLst/>
              <a:rect l="l" t="t" r="r" b="b"/>
              <a:pathLst>
                <a:path w="4386" h="4843" extrusionOk="0">
                  <a:moveTo>
                    <a:pt x="1234" y="412"/>
                  </a:moveTo>
                  <a:lnTo>
                    <a:pt x="1371" y="458"/>
                  </a:lnTo>
                  <a:lnTo>
                    <a:pt x="1736" y="595"/>
                  </a:lnTo>
                  <a:lnTo>
                    <a:pt x="2056" y="823"/>
                  </a:lnTo>
                  <a:lnTo>
                    <a:pt x="2330" y="1051"/>
                  </a:lnTo>
                  <a:lnTo>
                    <a:pt x="2513" y="1234"/>
                  </a:lnTo>
                  <a:lnTo>
                    <a:pt x="2878" y="1737"/>
                  </a:lnTo>
                  <a:lnTo>
                    <a:pt x="3152" y="2239"/>
                  </a:lnTo>
                  <a:lnTo>
                    <a:pt x="3472" y="2787"/>
                  </a:lnTo>
                  <a:lnTo>
                    <a:pt x="3700" y="3381"/>
                  </a:lnTo>
                  <a:lnTo>
                    <a:pt x="4203" y="4477"/>
                  </a:lnTo>
                  <a:lnTo>
                    <a:pt x="3381" y="3975"/>
                  </a:lnTo>
                  <a:lnTo>
                    <a:pt x="2513" y="3472"/>
                  </a:lnTo>
                  <a:lnTo>
                    <a:pt x="1919" y="3061"/>
                  </a:lnTo>
                  <a:lnTo>
                    <a:pt x="1599" y="2833"/>
                  </a:lnTo>
                  <a:lnTo>
                    <a:pt x="1234" y="2559"/>
                  </a:lnTo>
                  <a:lnTo>
                    <a:pt x="960" y="2285"/>
                  </a:lnTo>
                  <a:lnTo>
                    <a:pt x="731" y="1965"/>
                  </a:lnTo>
                  <a:lnTo>
                    <a:pt x="549" y="1645"/>
                  </a:lnTo>
                  <a:lnTo>
                    <a:pt x="503" y="1463"/>
                  </a:lnTo>
                  <a:lnTo>
                    <a:pt x="503" y="1280"/>
                  </a:lnTo>
                  <a:lnTo>
                    <a:pt x="549" y="1006"/>
                  </a:lnTo>
                  <a:lnTo>
                    <a:pt x="594" y="777"/>
                  </a:lnTo>
                  <a:lnTo>
                    <a:pt x="686" y="595"/>
                  </a:lnTo>
                  <a:lnTo>
                    <a:pt x="777" y="503"/>
                  </a:lnTo>
                  <a:lnTo>
                    <a:pt x="914" y="412"/>
                  </a:lnTo>
                  <a:close/>
                  <a:moveTo>
                    <a:pt x="960" y="1"/>
                  </a:moveTo>
                  <a:lnTo>
                    <a:pt x="686" y="92"/>
                  </a:lnTo>
                  <a:lnTo>
                    <a:pt x="366" y="321"/>
                  </a:lnTo>
                  <a:lnTo>
                    <a:pt x="183" y="595"/>
                  </a:lnTo>
                  <a:lnTo>
                    <a:pt x="46" y="869"/>
                  </a:lnTo>
                  <a:lnTo>
                    <a:pt x="1" y="1188"/>
                  </a:lnTo>
                  <a:lnTo>
                    <a:pt x="46" y="1463"/>
                  </a:lnTo>
                  <a:lnTo>
                    <a:pt x="138" y="1782"/>
                  </a:lnTo>
                  <a:lnTo>
                    <a:pt x="320" y="2056"/>
                  </a:lnTo>
                  <a:lnTo>
                    <a:pt x="457" y="2330"/>
                  </a:lnTo>
                  <a:lnTo>
                    <a:pt x="686" y="2559"/>
                  </a:lnTo>
                  <a:lnTo>
                    <a:pt x="1051" y="2924"/>
                  </a:lnTo>
                  <a:lnTo>
                    <a:pt x="1417" y="3244"/>
                  </a:lnTo>
                  <a:lnTo>
                    <a:pt x="1828" y="3564"/>
                  </a:lnTo>
                  <a:lnTo>
                    <a:pt x="2284" y="3838"/>
                  </a:lnTo>
                  <a:lnTo>
                    <a:pt x="3198" y="4340"/>
                  </a:lnTo>
                  <a:lnTo>
                    <a:pt x="4066" y="4843"/>
                  </a:lnTo>
                  <a:lnTo>
                    <a:pt x="4203" y="4843"/>
                  </a:lnTo>
                  <a:lnTo>
                    <a:pt x="4294" y="4797"/>
                  </a:lnTo>
                  <a:lnTo>
                    <a:pt x="4340" y="4751"/>
                  </a:lnTo>
                  <a:lnTo>
                    <a:pt x="4340" y="4706"/>
                  </a:lnTo>
                  <a:lnTo>
                    <a:pt x="4386" y="4660"/>
                  </a:lnTo>
                  <a:lnTo>
                    <a:pt x="4294" y="4112"/>
                  </a:lnTo>
                  <a:lnTo>
                    <a:pt x="4157" y="3609"/>
                  </a:lnTo>
                  <a:lnTo>
                    <a:pt x="3975" y="3107"/>
                  </a:lnTo>
                  <a:lnTo>
                    <a:pt x="3792" y="2604"/>
                  </a:lnTo>
                  <a:lnTo>
                    <a:pt x="3563" y="2148"/>
                  </a:lnTo>
                  <a:lnTo>
                    <a:pt x="3289" y="1691"/>
                  </a:lnTo>
                  <a:lnTo>
                    <a:pt x="3015" y="1234"/>
                  </a:lnTo>
                  <a:lnTo>
                    <a:pt x="2696" y="777"/>
                  </a:lnTo>
                  <a:lnTo>
                    <a:pt x="2467" y="549"/>
                  </a:lnTo>
                  <a:lnTo>
                    <a:pt x="2193" y="366"/>
                  </a:lnTo>
                  <a:lnTo>
                    <a:pt x="1919" y="184"/>
                  </a:lnTo>
                  <a:lnTo>
                    <a:pt x="1599" y="47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5" name="Google Shape;4196;p55"/>
            <p:cNvSpPr/>
            <p:nvPr/>
          </p:nvSpPr>
          <p:spPr>
            <a:xfrm>
              <a:off x="7666281" y="4267402"/>
              <a:ext cx="133286" cy="65058"/>
            </a:xfrm>
            <a:custGeom>
              <a:avLst/>
              <a:gdLst/>
              <a:ahLst/>
              <a:cxnLst/>
              <a:rect l="l" t="t" r="r" b="b"/>
              <a:pathLst>
                <a:path w="5802" h="2832" extrusionOk="0">
                  <a:moveTo>
                    <a:pt x="4522" y="502"/>
                  </a:moveTo>
                  <a:lnTo>
                    <a:pt x="4888" y="594"/>
                  </a:lnTo>
                  <a:lnTo>
                    <a:pt x="5025" y="640"/>
                  </a:lnTo>
                  <a:lnTo>
                    <a:pt x="5162" y="731"/>
                  </a:lnTo>
                  <a:lnTo>
                    <a:pt x="5299" y="822"/>
                  </a:lnTo>
                  <a:lnTo>
                    <a:pt x="5344" y="959"/>
                  </a:lnTo>
                  <a:lnTo>
                    <a:pt x="5390" y="1142"/>
                  </a:lnTo>
                  <a:lnTo>
                    <a:pt x="5344" y="1325"/>
                  </a:lnTo>
                  <a:lnTo>
                    <a:pt x="5253" y="1507"/>
                  </a:lnTo>
                  <a:lnTo>
                    <a:pt x="5116" y="1781"/>
                  </a:lnTo>
                  <a:lnTo>
                    <a:pt x="5025" y="1918"/>
                  </a:lnTo>
                  <a:lnTo>
                    <a:pt x="4888" y="2010"/>
                  </a:lnTo>
                  <a:lnTo>
                    <a:pt x="4568" y="2192"/>
                  </a:lnTo>
                  <a:lnTo>
                    <a:pt x="4157" y="2330"/>
                  </a:lnTo>
                  <a:lnTo>
                    <a:pt x="3746" y="2375"/>
                  </a:lnTo>
                  <a:lnTo>
                    <a:pt x="3335" y="2421"/>
                  </a:lnTo>
                  <a:lnTo>
                    <a:pt x="2923" y="2421"/>
                  </a:lnTo>
                  <a:lnTo>
                    <a:pt x="2238" y="2375"/>
                  </a:lnTo>
                  <a:lnTo>
                    <a:pt x="1233" y="2330"/>
                  </a:lnTo>
                  <a:lnTo>
                    <a:pt x="229" y="2284"/>
                  </a:lnTo>
                  <a:lnTo>
                    <a:pt x="1279" y="1644"/>
                  </a:lnTo>
                  <a:lnTo>
                    <a:pt x="1827" y="1325"/>
                  </a:lnTo>
                  <a:lnTo>
                    <a:pt x="2375" y="1051"/>
                  </a:lnTo>
                  <a:lnTo>
                    <a:pt x="2923" y="777"/>
                  </a:lnTo>
                  <a:lnTo>
                    <a:pt x="3472" y="594"/>
                  </a:lnTo>
                  <a:lnTo>
                    <a:pt x="3746" y="548"/>
                  </a:lnTo>
                  <a:lnTo>
                    <a:pt x="4111" y="502"/>
                  </a:lnTo>
                  <a:close/>
                  <a:moveTo>
                    <a:pt x="4248" y="0"/>
                  </a:moveTo>
                  <a:lnTo>
                    <a:pt x="3928" y="46"/>
                  </a:lnTo>
                  <a:lnTo>
                    <a:pt x="3609" y="91"/>
                  </a:lnTo>
                  <a:lnTo>
                    <a:pt x="3106" y="274"/>
                  </a:lnTo>
                  <a:lnTo>
                    <a:pt x="2604" y="457"/>
                  </a:lnTo>
                  <a:lnTo>
                    <a:pt x="2147" y="685"/>
                  </a:lnTo>
                  <a:lnTo>
                    <a:pt x="1690" y="959"/>
                  </a:lnTo>
                  <a:lnTo>
                    <a:pt x="1233" y="1233"/>
                  </a:lnTo>
                  <a:lnTo>
                    <a:pt x="777" y="1553"/>
                  </a:lnTo>
                  <a:lnTo>
                    <a:pt x="411" y="1918"/>
                  </a:lnTo>
                  <a:lnTo>
                    <a:pt x="0" y="2284"/>
                  </a:lnTo>
                  <a:lnTo>
                    <a:pt x="0" y="2330"/>
                  </a:lnTo>
                  <a:lnTo>
                    <a:pt x="0" y="2421"/>
                  </a:lnTo>
                  <a:lnTo>
                    <a:pt x="0" y="2512"/>
                  </a:lnTo>
                  <a:lnTo>
                    <a:pt x="46" y="2558"/>
                  </a:lnTo>
                  <a:lnTo>
                    <a:pt x="92" y="2604"/>
                  </a:lnTo>
                  <a:lnTo>
                    <a:pt x="137" y="2604"/>
                  </a:lnTo>
                  <a:lnTo>
                    <a:pt x="1142" y="2741"/>
                  </a:lnTo>
                  <a:lnTo>
                    <a:pt x="2193" y="2832"/>
                  </a:lnTo>
                  <a:lnTo>
                    <a:pt x="3198" y="2832"/>
                  </a:lnTo>
                  <a:lnTo>
                    <a:pt x="3746" y="2786"/>
                  </a:lnTo>
                  <a:lnTo>
                    <a:pt x="4248" y="2695"/>
                  </a:lnTo>
                  <a:lnTo>
                    <a:pt x="4522" y="2604"/>
                  </a:lnTo>
                  <a:lnTo>
                    <a:pt x="4842" y="2512"/>
                  </a:lnTo>
                  <a:lnTo>
                    <a:pt x="5116" y="2330"/>
                  </a:lnTo>
                  <a:lnTo>
                    <a:pt x="5390" y="2147"/>
                  </a:lnTo>
                  <a:lnTo>
                    <a:pt x="5573" y="1918"/>
                  </a:lnTo>
                  <a:lnTo>
                    <a:pt x="5755" y="1644"/>
                  </a:lnTo>
                  <a:lnTo>
                    <a:pt x="5801" y="1370"/>
                  </a:lnTo>
                  <a:lnTo>
                    <a:pt x="5801" y="1005"/>
                  </a:lnTo>
                  <a:lnTo>
                    <a:pt x="5664" y="685"/>
                  </a:lnTo>
                  <a:lnTo>
                    <a:pt x="5481" y="411"/>
                  </a:lnTo>
                  <a:lnTo>
                    <a:pt x="5207" y="228"/>
                  </a:lnTo>
                  <a:lnTo>
                    <a:pt x="4933" y="91"/>
                  </a:lnTo>
                  <a:lnTo>
                    <a:pt x="4613" y="46"/>
                  </a:lnTo>
                  <a:lnTo>
                    <a:pt x="4248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6" name="Google Shape;4197;p55"/>
            <p:cNvSpPr/>
            <p:nvPr/>
          </p:nvSpPr>
          <p:spPr>
            <a:xfrm>
              <a:off x="7562399" y="2399646"/>
              <a:ext cx="457520" cy="1807959"/>
            </a:xfrm>
            <a:custGeom>
              <a:avLst/>
              <a:gdLst/>
              <a:ahLst/>
              <a:cxnLst/>
              <a:rect l="l" t="t" r="r" b="b"/>
              <a:pathLst>
                <a:path w="19916" h="78701" extrusionOk="0">
                  <a:moveTo>
                    <a:pt x="548" y="1"/>
                  </a:moveTo>
                  <a:lnTo>
                    <a:pt x="959" y="3289"/>
                  </a:lnTo>
                  <a:lnTo>
                    <a:pt x="1188" y="5665"/>
                  </a:lnTo>
                  <a:lnTo>
                    <a:pt x="1279" y="6852"/>
                  </a:lnTo>
                  <a:lnTo>
                    <a:pt x="1005" y="8679"/>
                  </a:lnTo>
                  <a:lnTo>
                    <a:pt x="731" y="10689"/>
                  </a:lnTo>
                  <a:lnTo>
                    <a:pt x="548" y="12881"/>
                  </a:lnTo>
                  <a:lnTo>
                    <a:pt x="366" y="15257"/>
                  </a:lnTo>
                  <a:lnTo>
                    <a:pt x="229" y="17723"/>
                  </a:lnTo>
                  <a:lnTo>
                    <a:pt x="137" y="20327"/>
                  </a:lnTo>
                  <a:lnTo>
                    <a:pt x="46" y="23067"/>
                  </a:lnTo>
                  <a:lnTo>
                    <a:pt x="0" y="25853"/>
                  </a:lnTo>
                  <a:lnTo>
                    <a:pt x="46" y="31700"/>
                  </a:lnTo>
                  <a:lnTo>
                    <a:pt x="137" y="37683"/>
                  </a:lnTo>
                  <a:lnTo>
                    <a:pt x="274" y="43758"/>
                  </a:lnTo>
                  <a:lnTo>
                    <a:pt x="503" y="49696"/>
                  </a:lnTo>
                  <a:lnTo>
                    <a:pt x="777" y="55451"/>
                  </a:lnTo>
                  <a:lnTo>
                    <a:pt x="1051" y="60841"/>
                  </a:lnTo>
                  <a:lnTo>
                    <a:pt x="1645" y="70068"/>
                  </a:lnTo>
                  <a:lnTo>
                    <a:pt x="2101" y="76371"/>
                  </a:lnTo>
                  <a:lnTo>
                    <a:pt x="2284" y="78701"/>
                  </a:lnTo>
                  <a:lnTo>
                    <a:pt x="19915" y="77650"/>
                  </a:lnTo>
                  <a:lnTo>
                    <a:pt x="18819" y="68012"/>
                  </a:lnTo>
                  <a:lnTo>
                    <a:pt x="17723" y="58055"/>
                  </a:lnTo>
                  <a:lnTo>
                    <a:pt x="16535" y="46590"/>
                  </a:lnTo>
                  <a:lnTo>
                    <a:pt x="15347" y="35034"/>
                  </a:lnTo>
                  <a:lnTo>
                    <a:pt x="14845" y="29644"/>
                  </a:lnTo>
                  <a:lnTo>
                    <a:pt x="14434" y="24757"/>
                  </a:lnTo>
                  <a:lnTo>
                    <a:pt x="14114" y="20555"/>
                  </a:lnTo>
                  <a:lnTo>
                    <a:pt x="13931" y="17221"/>
                  </a:lnTo>
                  <a:lnTo>
                    <a:pt x="13886" y="15896"/>
                  </a:lnTo>
                  <a:lnTo>
                    <a:pt x="13886" y="14891"/>
                  </a:lnTo>
                  <a:lnTo>
                    <a:pt x="13931" y="14160"/>
                  </a:lnTo>
                  <a:lnTo>
                    <a:pt x="13977" y="13932"/>
                  </a:lnTo>
                  <a:lnTo>
                    <a:pt x="14023" y="13795"/>
                  </a:lnTo>
                  <a:lnTo>
                    <a:pt x="14525" y="12836"/>
                  </a:lnTo>
                  <a:lnTo>
                    <a:pt x="14936" y="11922"/>
                  </a:lnTo>
                  <a:lnTo>
                    <a:pt x="15302" y="11100"/>
                  </a:lnTo>
                  <a:lnTo>
                    <a:pt x="15576" y="10278"/>
                  </a:lnTo>
                  <a:lnTo>
                    <a:pt x="15804" y="9501"/>
                  </a:lnTo>
                  <a:lnTo>
                    <a:pt x="15987" y="8771"/>
                  </a:lnTo>
                  <a:lnTo>
                    <a:pt x="16078" y="7994"/>
                  </a:lnTo>
                  <a:lnTo>
                    <a:pt x="16124" y="7263"/>
                  </a:lnTo>
                  <a:lnTo>
                    <a:pt x="16124" y="6487"/>
                  </a:lnTo>
                  <a:lnTo>
                    <a:pt x="16033" y="5710"/>
                  </a:lnTo>
                  <a:lnTo>
                    <a:pt x="15850" y="4888"/>
                  </a:lnTo>
                  <a:lnTo>
                    <a:pt x="15621" y="4020"/>
                  </a:lnTo>
                  <a:lnTo>
                    <a:pt x="15347" y="3107"/>
                  </a:lnTo>
                  <a:lnTo>
                    <a:pt x="14982" y="2148"/>
                  </a:lnTo>
                  <a:lnTo>
                    <a:pt x="14525" y="1097"/>
                  </a:lnTo>
                  <a:lnTo>
                    <a:pt x="13977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7" name="Google Shape;4198;p55"/>
            <p:cNvSpPr/>
            <p:nvPr/>
          </p:nvSpPr>
          <p:spPr>
            <a:xfrm>
              <a:off x="7629547" y="4115255"/>
              <a:ext cx="360990" cy="22054"/>
            </a:xfrm>
            <a:custGeom>
              <a:avLst/>
              <a:gdLst/>
              <a:ahLst/>
              <a:cxnLst/>
              <a:rect l="l" t="t" r="r" b="b"/>
              <a:pathLst>
                <a:path w="15714" h="960" extrusionOk="0">
                  <a:moveTo>
                    <a:pt x="14800" y="0"/>
                  </a:moveTo>
                  <a:lnTo>
                    <a:pt x="13201" y="46"/>
                  </a:lnTo>
                  <a:lnTo>
                    <a:pt x="8725" y="228"/>
                  </a:lnTo>
                  <a:lnTo>
                    <a:pt x="3792" y="548"/>
                  </a:lnTo>
                  <a:lnTo>
                    <a:pt x="1645" y="731"/>
                  </a:lnTo>
                  <a:lnTo>
                    <a:pt x="46" y="914"/>
                  </a:lnTo>
                  <a:lnTo>
                    <a:pt x="1" y="914"/>
                  </a:lnTo>
                  <a:lnTo>
                    <a:pt x="46" y="959"/>
                  </a:lnTo>
                  <a:lnTo>
                    <a:pt x="5984" y="777"/>
                  </a:lnTo>
                  <a:lnTo>
                    <a:pt x="10689" y="502"/>
                  </a:lnTo>
                  <a:lnTo>
                    <a:pt x="13977" y="274"/>
                  </a:lnTo>
                  <a:lnTo>
                    <a:pt x="15028" y="137"/>
                  </a:lnTo>
                  <a:lnTo>
                    <a:pt x="15667" y="46"/>
                  </a:lnTo>
                  <a:lnTo>
                    <a:pt x="1571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8" name="Google Shape;4199;p55"/>
            <p:cNvSpPr/>
            <p:nvPr/>
          </p:nvSpPr>
          <p:spPr>
            <a:xfrm>
              <a:off x="7559252" y="2410145"/>
              <a:ext cx="59820" cy="119641"/>
            </a:xfrm>
            <a:custGeom>
              <a:avLst/>
              <a:gdLst/>
              <a:ahLst/>
              <a:cxnLst/>
              <a:rect l="l" t="t" r="r" b="b"/>
              <a:pathLst>
                <a:path w="2604" h="5208" extrusionOk="0">
                  <a:moveTo>
                    <a:pt x="92" y="1"/>
                  </a:moveTo>
                  <a:lnTo>
                    <a:pt x="92" y="46"/>
                  </a:lnTo>
                  <a:lnTo>
                    <a:pt x="0" y="275"/>
                  </a:lnTo>
                  <a:lnTo>
                    <a:pt x="0" y="594"/>
                  </a:lnTo>
                  <a:lnTo>
                    <a:pt x="46" y="1645"/>
                  </a:lnTo>
                  <a:lnTo>
                    <a:pt x="92" y="2421"/>
                  </a:lnTo>
                  <a:lnTo>
                    <a:pt x="229" y="3198"/>
                  </a:lnTo>
                  <a:lnTo>
                    <a:pt x="411" y="3929"/>
                  </a:lnTo>
                  <a:lnTo>
                    <a:pt x="548" y="4294"/>
                  </a:lnTo>
                  <a:lnTo>
                    <a:pt x="685" y="4568"/>
                  </a:lnTo>
                  <a:lnTo>
                    <a:pt x="822" y="4842"/>
                  </a:lnTo>
                  <a:lnTo>
                    <a:pt x="1005" y="5025"/>
                  </a:lnTo>
                  <a:lnTo>
                    <a:pt x="1188" y="5162"/>
                  </a:lnTo>
                  <a:lnTo>
                    <a:pt x="1416" y="5208"/>
                  </a:lnTo>
                  <a:lnTo>
                    <a:pt x="1645" y="5208"/>
                  </a:lnTo>
                  <a:lnTo>
                    <a:pt x="1873" y="5116"/>
                  </a:lnTo>
                  <a:lnTo>
                    <a:pt x="2010" y="5025"/>
                  </a:lnTo>
                  <a:lnTo>
                    <a:pt x="2193" y="4842"/>
                  </a:lnTo>
                  <a:lnTo>
                    <a:pt x="2284" y="4659"/>
                  </a:lnTo>
                  <a:lnTo>
                    <a:pt x="2375" y="4431"/>
                  </a:lnTo>
                  <a:lnTo>
                    <a:pt x="2512" y="3883"/>
                  </a:lnTo>
                  <a:lnTo>
                    <a:pt x="2604" y="3198"/>
                  </a:lnTo>
                  <a:lnTo>
                    <a:pt x="2604" y="2421"/>
                  </a:lnTo>
                  <a:lnTo>
                    <a:pt x="2558" y="1599"/>
                  </a:lnTo>
                  <a:lnTo>
                    <a:pt x="2512" y="731"/>
                  </a:lnTo>
                  <a:lnTo>
                    <a:pt x="2421" y="183"/>
                  </a:lnTo>
                  <a:lnTo>
                    <a:pt x="2375" y="46"/>
                  </a:lnTo>
                  <a:lnTo>
                    <a:pt x="2284" y="1"/>
                  </a:lnTo>
                  <a:lnTo>
                    <a:pt x="2238" y="1"/>
                  </a:lnTo>
                  <a:lnTo>
                    <a:pt x="2193" y="92"/>
                  </a:lnTo>
                  <a:lnTo>
                    <a:pt x="2193" y="229"/>
                  </a:lnTo>
                  <a:lnTo>
                    <a:pt x="2147" y="503"/>
                  </a:lnTo>
                  <a:lnTo>
                    <a:pt x="2193" y="1508"/>
                  </a:lnTo>
                  <a:lnTo>
                    <a:pt x="2238" y="2239"/>
                  </a:lnTo>
                  <a:lnTo>
                    <a:pt x="2193" y="3015"/>
                  </a:lnTo>
                  <a:lnTo>
                    <a:pt x="2147" y="3746"/>
                  </a:lnTo>
                  <a:lnTo>
                    <a:pt x="2101" y="4066"/>
                  </a:lnTo>
                  <a:lnTo>
                    <a:pt x="2056" y="4340"/>
                  </a:lnTo>
                  <a:lnTo>
                    <a:pt x="1964" y="4568"/>
                  </a:lnTo>
                  <a:lnTo>
                    <a:pt x="1827" y="4751"/>
                  </a:lnTo>
                  <a:lnTo>
                    <a:pt x="1690" y="4888"/>
                  </a:lnTo>
                  <a:lnTo>
                    <a:pt x="1508" y="4934"/>
                  </a:lnTo>
                  <a:lnTo>
                    <a:pt x="1325" y="4888"/>
                  </a:lnTo>
                  <a:lnTo>
                    <a:pt x="1188" y="4797"/>
                  </a:lnTo>
                  <a:lnTo>
                    <a:pt x="1051" y="4614"/>
                  </a:lnTo>
                  <a:lnTo>
                    <a:pt x="914" y="4431"/>
                  </a:lnTo>
                  <a:lnTo>
                    <a:pt x="822" y="4157"/>
                  </a:lnTo>
                  <a:lnTo>
                    <a:pt x="731" y="3883"/>
                  </a:lnTo>
                  <a:lnTo>
                    <a:pt x="548" y="3244"/>
                  </a:lnTo>
                  <a:lnTo>
                    <a:pt x="457" y="2467"/>
                  </a:lnTo>
                  <a:lnTo>
                    <a:pt x="366" y="1691"/>
                  </a:lnTo>
                  <a:lnTo>
                    <a:pt x="229" y="229"/>
                  </a:lnTo>
                  <a:lnTo>
                    <a:pt x="183" y="92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9" name="Google Shape;4200;p55"/>
            <p:cNvSpPr/>
            <p:nvPr/>
          </p:nvSpPr>
          <p:spPr>
            <a:xfrm>
              <a:off x="7585486" y="2522411"/>
              <a:ext cx="8408" cy="46198"/>
            </a:xfrm>
            <a:custGeom>
              <a:avLst/>
              <a:gdLst/>
              <a:ahLst/>
              <a:cxnLst/>
              <a:rect l="l" t="t" r="r" b="b"/>
              <a:pathLst>
                <a:path w="366" h="2011" extrusionOk="0">
                  <a:moveTo>
                    <a:pt x="137" y="1"/>
                  </a:moveTo>
                  <a:lnTo>
                    <a:pt x="0" y="92"/>
                  </a:lnTo>
                  <a:lnTo>
                    <a:pt x="0" y="184"/>
                  </a:lnTo>
                  <a:lnTo>
                    <a:pt x="0" y="1097"/>
                  </a:lnTo>
                  <a:lnTo>
                    <a:pt x="46" y="1600"/>
                  </a:lnTo>
                  <a:lnTo>
                    <a:pt x="91" y="1828"/>
                  </a:lnTo>
                  <a:lnTo>
                    <a:pt x="137" y="1965"/>
                  </a:lnTo>
                  <a:lnTo>
                    <a:pt x="228" y="2011"/>
                  </a:lnTo>
                  <a:lnTo>
                    <a:pt x="320" y="2011"/>
                  </a:lnTo>
                  <a:lnTo>
                    <a:pt x="366" y="1965"/>
                  </a:lnTo>
                  <a:lnTo>
                    <a:pt x="366" y="1508"/>
                  </a:lnTo>
                  <a:lnTo>
                    <a:pt x="366" y="1051"/>
                  </a:lnTo>
                  <a:lnTo>
                    <a:pt x="366" y="595"/>
                  </a:lnTo>
                  <a:lnTo>
                    <a:pt x="320" y="138"/>
                  </a:lnTo>
                  <a:lnTo>
                    <a:pt x="228" y="47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0" name="Google Shape;4201;p55"/>
            <p:cNvSpPr/>
            <p:nvPr/>
          </p:nvSpPr>
          <p:spPr>
            <a:xfrm>
              <a:off x="7572897" y="2568586"/>
              <a:ext cx="16793" cy="126992"/>
            </a:xfrm>
            <a:custGeom>
              <a:avLst/>
              <a:gdLst/>
              <a:ahLst/>
              <a:cxnLst/>
              <a:rect l="l" t="t" r="r" b="b"/>
              <a:pathLst>
                <a:path w="731" h="5528" extrusionOk="0">
                  <a:moveTo>
                    <a:pt x="639" y="1"/>
                  </a:moveTo>
                  <a:lnTo>
                    <a:pt x="594" y="46"/>
                  </a:lnTo>
                  <a:lnTo>
                    <a:pt x="548" y="275"/>
                  </a:lnTo>
                  <a:lnTo>
                    <a:pt x="274" y="1645"/>
                  </a:lnTo>
                  <a:lnTo>
                    <a:pt x="91" y="3152"/>
                  </a:lnTo>
                  <a:lnTo>
                    <a:pt x="0" y="4568"/>
                  </a:lnTo>
                  <a:lnTo>
                    <a:pt x="0" y="5116"/>
                  </a:lnTo>
                  <a:lnTo>
                    <a:pt x="0" y="5482"/>
                  </a:lnTo>
                  <a:lnTo>
                    <a:pt x="46" y="5527"/>
                  </a:lnTo>
                  <a:lnTo>
                    <a:pt x="137" y="5527"/>
                  </a:lnTo>
                  <a:lnTo>
                    <a:pt x="137" y="5482"/>
                  </a:lnTo>
                  <a:lnTo>
                    <a:pt x="731" y="320"/>
                  </a:lnTo>
                  <a:lnTo>
                    <a:pt x="731" y="92"/>
                  </a:lnTo>
                  <a:lnTo>
                    <a:pt x="685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1" name="Google Shape;4202;p55"/>
            <p:cNvSpPr/>
            <p:nvPr/>
          </p:nvSpPr>
          <p:spPr>
            <a:xfrm>
              <a:off x="7506782" y="2524525"/>
              <a:ext cx="140615" cy="78704"/>
            </a:xfrm>
            <a:custGeom>
              <a:avLst/>
              <a:gdLst/>
              <a:ahLst/>
              <a:cxnLst/>
              <a:rect l="l" t="t" r="r" b="b"/>
              <a:pathLst>
                <a:path w="6121" h="3426" extrusionOk="0">
                  <a:moveTo>
                    <a:pt x="46" y="0"/>
                  </a:moveTo>
                  <a:lnTo>
                    <a:pt x="0" y="46"/>
                  </a:lnTo>
                  <a:lnTo>
                    <a:pt x="777" y="457"/>
                  </a:lnTo>
                  <a:lnTo>
                    <a:pt x="1508" y="914"/>
                  </a:lnTo>
                  <a:lnTo>
                    <a:pt x="3015" y="1782"/>
                  </a:lnTo>
                  <a:lnTo>
                    <a:pt x="4477" y="2604"/>
                  </a:lnTo>
                  <a:lnTo>
                    <a:pt x="5299" y="3015"/>
                  </a:lnTo>
                  <a:lnTo>
                    <a:pt x="6030" y="3426"/>
                  </a:lnTo>
                  <a:lnTo>
                    <a:pt x="6075" y="3380"/>
                  </a:lnTo>
                  <a:lnTo>
                    <a:pt x="6121" y="3335"/>
                  </a:lnTo>
                  <a:lnTo>
                    <a:pt x="6075" y="3289"/>
                  </a:lnTo>
                  <a:lnTo>
                    <a:pt x="5756" y="3015"/>
                  </a:lnTo>
                  <a:lnTo>
                    <a:pt x="5436" y="2741"/>
                  </a:lnTo>
                  <a:lnTo>
                    <a:pt x="5070" y="2512"/>
                  </a:lnTo>
                  <a:lnTo>
                    <a:pt x="4705" y="2284"/>
                  </a:lnTo>
                  <a:lnTo>
                    <a:pt x="3974" y="1827"/>
                  </a:lnTo>
                  <a:lnTo>
                    <a:pt x="3198" y="1416"/>
                  </a:lnTo>
                  <a:lnTo>
                    <a:pt x="2467" y="1005"/>
                  </a:lnTo>
                  <a:lnTo>
                    <a:pt x="1690" y="685"/>
                  </a:lnTo>
                  <a:lnTo>
                    <a:pt x="868" y="36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2" name="Google Shape;4203;p55"/>
            <p:cNvSpPr/>
            <p:nvPr/>
          </p:nvSpPr>
          <p:spPr>
            <a:xfrm>
              <a:off x="7835220" y="2420643"/>
              <a:ext cx="125935" cy="1675729"/>
            </a:xfrm>
            <a:custGeom>
              <a:avLst/>
              <a:gdLst/>
              <a:ahLst/>
              <a:cxnLst/>
              <a:rect l="l" t="t" r="r" b="b"/>
              <a:pathLst>
                <a:path w="5482" h="72945" extrusionOk="0">
                  <a:moveTo>
                    <a:pt x="1188" y="0"/>
                  </a:moveTo>
                  <a:lnTo>
                    <a:pt x="1142" y="46"/>
                  </a:lnTo>
                  <a:lnTo>
                    <a:pt x="1507" y="777"/>
                  </a:lnTo>
                  <a:lnTo>
                    <a:pt x="1781" y="1553"/>
                  </a:lnTo>
                  <a:lnTo>
                    <a:pt x="2055" y="2375"/>
                  </a:lnTo>
                  <a:lnTo>
                    <a:pt x="2238" y="3152"/>
                  </a:lnTo>
                  <a:lnTo>
                    <a:pt x="2375" y="3974"/>
                  </a:lnTo>
                  <a:lnTo>
                    <a:pt x="2467" y="4796"/>
                  </a:lnTo>
                  <a:lnTo>
                    <a:pt x="2512" y="5618"/>
                  </a:lnTo>
                  <a:lnTo>
                    <a:pt x="2512" y="6441"/>
                  </a:lnTo>
                  <a:lnTo>
                    <a:pt x="2467" y="7263"/>
                  </a:lnTo>
                  <a:lnTo>
                    <a:pt x="2375" y="8085"/>
                  </a:lnTo>
                  <a:lnTo>
                    <a:pt x="2238" y="8907"/>
                  </a:lnTo>
                  <a:lnTo>
                    <a:pt x="2010" y="9684"/>
                  </a:lnTo>
                  <a:lnTo>
                    <a:pt x="1781" y="10232"/>
                  </a:lnTo>
                  <a:lnTo>
                    <a:pt x="1462" y="10734"/>
                  </a:lnTo>
                  <a:lnTo>
                    <a:pt x="822" y="11693"/>
                  </a:lnTo>
                  <a:lnTo>
                    <a:pt x="274" y="12516"/>
                  </a:lnTo>
                  <a:lnTo>
                    <a:pt x="137" y="12881"/>
                  </a:lnTo>
                  <a:lnTo>
                    <a:pt x="46" y="13201"/>
                  </a:lnTo>
                  <a:lnTo>
                    <a:pt x="0" y="14845"/>
                  </a:lnTo>
                  <a:lnTo>
                    <a:pt x="46" y="16489"/>
                  </a:lnTo>
                  <a:lnTo>
                    <a:pt x="183" y="20098"/>
                  </a:lnTo>
                  <a:lnTo>
                    <a:pt x="548" y="27452"/>
                  </a:lnTo>
                  <a:lnTo>
                    <a:pt x="777" y="31106"/>
                  </a:lnTo>
                  <a:lnTo>
                    <a:pt x="1005" y="34760"/>
                  </a:lnTo>
                  <a:lnTo>
                    <a:pt x="1279" y="38414"/>
                  </a:lnTo>
                  <a:lnTo>
                    <a:pt x="1599" y="42068"/>
                  </a:lnTo>
                  <a:lnTo>
                    <a:pt x="1918" y="45722"/>
                  </a:lnTo>
                  <a:lnTo>
                    <a:pt x="2284" y="49376"/>
                  </a:lnTo>
                  <a:lnTo>
                    <a:pt x="2695" y="53030"/>
                  </a:lnTo>
                  <a:lnTo>
                    <a:pt x="3106" y="56730"/>
                  </a:lnTo>
                  <a:lnTo>
                    <a:pt x="3563" y="60338"/>
                  </a:lnTo>
                  <a:lnTo>
                    <a:pt x="4065" y="63992"/>
                  </a:lnTo>
                  <a:lnTo>
                    <a:pt x="4568" y="67601"/>
                  </a:lnTo>
                  <a:lnTo>
                    <a:pt x="5070" y="71255"/>
                  </a:lnTo>
                  <a:lnTo>
                    <a:pt x="5390" y="72899"/>
                  </a:lnTo>
                  <a:lnTo>
                    <a:pt x="5390" y="72945"/>
                  </a:lnTo>
                  <a:lnTo>
                    <a:pt x="5481" y="72945"/>
                  </a:lnTo>
                  <a:lnTo>
                    <a:pt x="5481" y="72899"/>
                  </a:lnTo>
                  <a:lnTo>
                    <a:pt x="5253" y="71026"/>
                  </a:lnTo>
                  <a:lnTo>
                    <a:pt x="4979" y="69199"/>
                  </a:lnTo>
                  <a:lnTo>
                    <a:pt x="4431" y="65591"/>
                  </a:lnTo>
                  <a:lnTo>
                    <a:pt x="3974" y="61937"/>
                  </a:lnTo>
                  <a:lnTo>
                    <a:pt x="3517" y="58283"/>
                  </a:lnTo>
                  <a:lnTo>
                    <a:pt x="3060" y="54583"/>
                  </a:lnTo>
                  <a:lnTo>
                    <a:pt x="2649" y="50929"/>
                  </a:lnTo>
                  <a:lnTo>
                    <a:pt x="2284" y="47275"/>
                  </a:lnTo>
                  <a:lnTo>
                    <a:pt x="1918" y="43621"/>
                  </a:lnTo>
                  <a:lnTo>
                    <a:pt x="1599" y="39921"/>
                  </a:lnTo>
                  <a:lnTo>
                    <a:pt x="1325" y="36267"/>
                  </a:lnTo>
                  <a:lnTo>
                    <a:pt x="1051" y="32567"/>
                  </a:lnTo>
                  <a:lnTo>
                    <a:pt x="822" y="28913"/>
                  </a:lnTo>
                  <a:lnTo>
                    <a:pt x="411" y="21559"/>
                  </a:lnTo>
                  <a:lnTo>
                    <a:pt x="228" y="17494"/>
                  </a:lnTo>
                  <a:lnTo>
                    <a:pt x="183" y="15393"/>
                  </a:lnTo>
                  <a:lnTo>
                    <a:pt x="137" y="13429"/>
                  </a:lnTo>
                  <a:lnTo>
                    <a:pt x="183" y="13201"/>
                  </a:lnTo>
                  <a:lnTo>
                    <a:pt x="228" y="12972"/>
                  </a:lnTo>
                  <a:lnTo>
                    <a:pt x="365" y="12744"/>
                  </a:lnTo>
                  <a:lnTo>
                    <a:pt x="502" y="12470"/>
                  </a:lnTo>
                  <a:lnTo>
                    <a:pt x="1279" y="11374"/>
                  </a:lnTo>
                  <a:lnTo>
                    <a:pt x="1690" y="10643"/>
                  </a:lnTo>
                  <a:lnTo>
                    <a:pt x="1873" y="10232"/>
                  </a:lnTo>
                  <a:lnTo>
                    <a:pt x="2055" y="9775"/>
                  </a:lnTo>
                  <a:lnTo>
                    <a:pt x="2238" y="9273"/>
                  </a:lnTo>
                  <a:lnTo>
                    <a:pt x="2375" y="8724"/>
                  </a:lnTo>
                  <a:lnTo>
                    <a:pt x="2512" y="8131"/>
                  </a:lnTo>
                  <a:lnTo>
                    <a:pt x="2558" y="7491"/>
                  </a:lnTo>
                  <a:lnTo>
                    <a:pt x="2649" y="6715"/>
                  </a:lnTo>
                  <a:lnTo>
                    <a:pt x="2649" y="5938"/>
                  </a:lnTo>
                  <a:lnTo>
                    <a:pt x="2604" y="5162"/>
                  </a:lnTo>
                  <a:lnTo>
                    <a:pt x="2558" y="4431"/>
                  </a:lnTo>
                  <a:lnTo>
                    <a:pt x="2421" y="3654"/>
                  </a:lnTo>
                  <a:lnTo>
                    <a:pt x="2238" y="2878"/>
                  </a:lnTo>
                  <a:lnTo>
                    <a:pt x="2055" y="2147"/>
                  </a:lnTo>
                  <a:lnTo>
                    <a:pt x="1827" y="1416"/>
                  </a:lnTo>
                  <a:lnTo>
                    <a:pt x="1507" y="685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3" name="Google Shape;4204;p55"/>
            <p:cNvSpPr/>
            <p:nvPr/>
          </p:nvSpPr>
          <p:spPr>
            <a:xfrm>
              <a:off x="7352545" y="1621085"/>
              <a:ext cx="382998" cy="339993"/>
            </a:xfrm>
            <a:custGeom>
              <a:avLst/>
              <a:gdLst/>
              <a:ahLst/>
              <a:cxnLst/>
              <a:rect l="l" t="t" r="r" b="b"/>
              <a:pathLst>
                <a:path w="16672" h="14800" extrusionOk="0">
                  <a:moveTo>
                    <a:pt x="8176" y="0"/>
                  </a:moveTo>
                  <a:lnTo>
                    <a:pt x="7537" y="92"/>
                  </a:lnTo>
                  <a:lnTo>
                    <a:pt x="7217" y="183"/>
                  </a:lnTo>
                  <a:lnTo>
                    <a:pt x="6897" y="274"/>
                  </a:lnTo>
                  <a:lnTo>
                    <a:pt x="6577" y="411"/>
                  </a:lnTo>
                  <a:lnTo>
                    <a:pt x="6258" y="594"/>
                  </a:lnTo>
                  <a:lnTo>
                    <a:pt x="5801" y="914"/>
                  </a:lnTo>
                  <a:lnTo>
                    <a:pt x="5390" y="1233"/>
                  </a:lnTo>
                  <a:lnTo>
                    <a:pt x="4979" y="1599"/>
                  </a:lnTo>
                  <a:lnTo>
                    <a:pt x="4613" y="1964"/>
                  </a:lnTo>
                  <a:lnTo>
                    <a:pt x="3974" y="2741"/>
                  </a:lnTo>
                  <a:lnTo>
                    <a:pt x="3471" y="3472"/>
                  </a:lnTo>
                  <a:lnTo>
                    <a:pt x="3060" y="4157"/>
                  </a:lnTo>
                  <a:lnTo>
                    <a:pt x="2741" y="4750"/>
                  </a:lnTo>
                  <a:lnTo>
                    <a:pt x="2512" y="5253"/>
                  </a:lnTo>
                  <a:lnTo>
                    <a:pt x="2101" y="5710"/>
                  </a:lnTo>
                  <a:lnTo>
                    <a:pt x="1690" y="6258"/>
                  </a:lnTo>
                  <a:lnTo>
                    <a:pt x="1233" y="6897"/>
                  </a:lnTo>
                  <a:lnTo>
                    <a:pt x="731" y="7628"/>
                  </a:lnTo>
                  <a:lnTo>
                    <a:pt x="365" y="8450"/>
                  </a:lnTo>
                  <a:lnTo>
                    <a:pt x="183" y="8816"/>
                  </a:lnTo>
                  <a:lnTo>
                    <a:pt x="91" y="9227"/>
                  </a:lnTo>
                  <a:lnTo>
                    <a:pt x="0" y="9592"/>
                  </a:lnTo>
                  <a:lnTo>
                    <a:pt x="0" y="9958"/>
                  </a:lnTo>
                  <a:lnTo>
                    <a:pt x="46" y="10369"/>
                  </a:lnTo>
                  <a:lnTo>
                    <a:pt x="137" y="10780"/>
                  </a:lnTo>
                  <a:lnTo>
                    <a:pt x="274" y="11145"/>
                  </a:lnTo>
                  <a:lnTo>
                    <a:pt x="457" y="11511"/>
                  </a:lnTo>
                  <a:lnTo>
                    <a:pt x="685" y="11830"/>
                  </a:lnTo>
                  <a:lnTo>
                    <a:pt x="959" y="12104"/>
                  </a:lnTo>
                  <a:lnTo>
                    <a:pt x="1233" y="12378"/>
                  </a:lnTo>
                  <a:lnTo>
                    <a:pt x="1553" y="12607"/>
                  </a:lnTo>
                  <a:lnTo>
                    <a:pt x="1599" y="11602"/>
                  </a:lnTo>
                  <a:lnTo>
                    <a:pt x="1690" y="11830"/>
                  </a:lnTo>
                  <a:lnTo>
                    <a:pt x="1827" y="12104"/>
                  </a:lnTo>
                  <a:lnTo>
                    <a:pt x="2055" y="12424"/>
                  </a:lnTo>
                  <a:lnTo>
                    <a:pt x="2329" y="12789"/>
                  </a:lnTo>
                  <a:lnTo>
                    <a:pt x="2741" y="13201"/>
                  </a:lnTo>
                  <a:lnTo>
                    <a:pt x="3289" y="13612"/>
                  </a:lnTo>
                  <a:lnTo>
                    <a:pt x="3974" y="13977"/>
                  </a:lnTo>
                  <a:lnTo>
                    <a:pt x="4385" y="14160"/>
                  </a:lnTo>
                  <a:lnTo>
                    <a:pt x="4796" y="14297"/>
                  </a:lnTo>
                  <a:lnTo>
                    <a:pt x="5664" y="14525"/>
                  </a:lnTo>
                  <a:lnTo>
                    <a:pt x="6532" y="14708"/>
                  </a:lnTo>
                  <a:lnTo>
                    <a:pt x="7445" y="14799"/>
                  </a:lnTo>
                  <a:lnTo>
                    <a:pt x="8313" y="14799"/>
                  </a:lnTo>
                  <a:lnTo>
                    <a:pt x="9181" y="14754"/>
                  </a:lnTo>
                  <a:lnTo>
                    <a:pt x="9912" y="14662"/>
                  </a:lnTo>
                  <a:lnTo>
                    <a:pt x="10597" y="14525"/>
                  </a:lnTo>
                  <a:lnTo>
                    <a:pt x="11282" y="14297"/>
                  </a:lnTo>
                  <a:lnTo>
                    <a:pt x="11967" y="13977"/>
                  </a:lnTo>
                  <a:lnTo>
                    <a:pt x="12607" y="13612"/>
                  </a:lnTo>
                  <a:lnTo>
                    <a:pt x="13155" y="13109"/>
                  </a:lnTo>
                  <a:lnTo>
                    <a:pt x="12287" y="14434"/>
                  </a:lnTo>
                  <a:lnTo>
                    <a:pt x="12835" y="14479"/>
                  </a:lnTo>
                  <a:lnTo>
                    <a:pt x="13383" y="14434"/>
                  </a:lnTo>
                  <a:lnTo>
                    <a:pt x="13886" y="14297"/>
                  </a:lnTo>
                  <a:lnTo>
                    <a:pt x="14388" y="14160"/>
                  </a:lnTo>
                  <a:lnTo>
                    <a:pt x="14890" y="13931"/>
                  </a:lnTo>
                  <a:lnTo>
                    <a:pt x="15302" y="13657"/>
                  </a:lnTo>
                  <a:lnTo>
                    <a:pt x="15758" y="13292"/>
                  </a:lnTo>
                  <a:lnTo>
                    <a:pt x="16124" y="12927"/>
                  </a:lnTo>
                  <a:lnTo>
                    <a:pt x="16261" y="12698"/>
                  </a:lnTo>
                  <a:lnTo>
                    <a:pt x="16398" y="12515"/>
                  </a:lnTo>
                  <a:lnTo>
                    <a:pt x="16535" y="12104"/>
                  </a:lnTo>
                  <a:lnTo>
                    <a:pt x="16626" y="11648"/>
                  </a:lnTo>
                  <a:lnTo>
                    <a:pt x="16672" y="11145"/>
                  </a:lnTo>
                  <a:lnTo>
                    <a:pt x="16626" y="10688"/>
                  </a:lnTo>
                  <a:lnTo>
                    <a:pt x="16489" y="10140"/>
                  </a:lnTo>
                  <a:lnTo>
                    <a:pt x="16352" y="9638"/>
                  </a:lnTo>
                  <a:lnTo>
                    <a:pt x="16169" y="9135"/>
                  </a:lnTo>
                  <a:lnTo>
                    <a:pt x="15758" y="8222"/>
                  </a:lnTo>
                  <a:lnTo>
                    <a:pt x="15347" y="7354"/>
                  </a:lnTo>
                  <a:lnTo>
                    <a:pt x="15027" y="6715"/>
                  </a:lnTo>
                  <a:lnTo>
                    <a:pt x="14890" y="6303"/>
                  </a:lnTo>
                  <a:lnTo>
                    <a:pt x="14845" y="5801"/>
                  </a:lnTo>
                  <a:lnTo>
                    <a:pt x="14799" y="5070"/>
                  </a:lnTo>
                  <a:lnTo>
                    <a:pt x="14799" y="4613"/>
                  </a:lnTo>
                  <a:lnTo>
                    <a:pt x="14708" y="4111"/>
                  </a:lnTo>
                  <a:lnTo>
                    <a:pt x="14616" y="3609"/>
                  </a:lnTo>
                  <a:lnTo>
                    <a:pt x="14434" y="3060"/>
                  </a:lnTo>
                  <a:lnTo>
                    <a:pt x="14205" y="2558"/>
                  </a:lnTo>
                  <a:lnTo>
                    <a:pt x="13931" y="2056"/>
                  </a:lnTo>
                  <a:lnTo>
                    <a:pt x="13520" y="1599"/>
                  </a:lnTo>
                  <a:lnTo>
                    <a:pt x="13063" y="1142"/>
                  </a:lnTo>
                  <a:lnTo>
                    <a:pt x="12789" y="959"/>
                  </a:lnTo>
                  <a:lnTo>
                    <a:pt x="12515" y="777"/>
                  </a:lnTo>
                  <a:lnTo>
                    <a:pt x="12150" y="640"/>
                  </a:lnTo>
                  <a:lnTo>
                    <a:pt x="11830" y="503"/>
                  </a:lnTo>
                  <a:lnTo>
                    <a:pt x="11419" y="366"/>
                  </a:lnTo>
                  <a:lnTo>
                    <a:pt x="11008" y="274"/>
                  </a:lnTo>
                  <a:lnTo>
                    <a:pt x="10551" y="229"/>
                  </a:lnTo>
                  <a:lnTo>
                    <a:pt x="10049" y="183"/>
                  </a:lnTo>
                  <a:lnTo>
                    <a:pt x="9683" y="92"/>
                  </a:lnTo>
                  <a:lnTo>
                    <a:pt x="9272" y="46"/>
                  </a:lnTo>
                  <a:lnTo>
                    <a:pt x="8770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4" name="Google Shape;4205;p55"/>
            <p:cNvSpPr/>
            <p:nvPr/>
          </p:nvSpPr>
          <p:spPr>
            <a:xfrm>
              <a:off x="7337843" y="1728114"/>
              <a:ext cx="88168" cy="177348"/>
            </a:xfrm>
            <a:custGeom>
              <a:avLst/>
              <a:gdLst/>
              <a:ahLst/>
              <a:cxnLst/>
              <a:rect l="l" t="t" r="r" b="b"/>
              <a:pathLst>
                <a:path w="3838" h="7720" extrusionOk="0">
                  <a:moveTo>
                    <a:pt x="3746" y="0"/>
                  </a:moveTo>
                  <a:lnTo>
                    <a:pt x="2878" y="685"/>
                  </a:lnTo>
                  <a:lnTo>
                    <a:pt x="2102" y="1416"/>
                  </a:lnTo>
                  <a:lnTo>
                    <a:pt x="1691" y="1782"/>
                  </a:lnTo>
                  <a:lnTo>
                    <a:pt x="1325" y="2147"/>
                  </a:lnTo>
                  <a:lnTo>
                    <a:pt x="960" y="2558"/>
                  </a:lnTo>
                  <a:lnTo>
                    <a:pt x="640" y="2969"/>
                  </a:lnTo>
                  <a:lnTo>
                    <a:pt x="412" y="3334"/>
                  </a:lnTo>
                  <a:lnTo>
                    <a:pt x="229" y="3791"/>
                  </a:lnTo>
                  <a:lnTo>
                    <a:pt x="92" y="4248"/>
                  </a:lnTo>
                  <a:lnTo>
                    <a:pt x="1" y="4705"/>
                  </a:lnTo>
                  <a:lnTo>
                    <a:pt x="46" y="5116"/>
                  </a:lnTo>
                  <a:lnTo>
                    <a:pt x="92" y="5481"/>
                  </a:lnTo>
                  <a:lnTo>
                    <a:pt x="183" y="5892"/>
                  </a:lnTo>
                  <a:lnTo>
                    <a:pt x="366" y="6258"/>
                  </a:lnTo>
                  <a:lnTo>
                    <a:pt x="594" y="6623"/>
                  </a:lnTo>
                  <a:lnTo>
                    <a:pt x="868" y="6989"/>
                  </a:lnTo>
                  <a:lnTo>
                    <a:pt x="1142" y="7354"/>
                  </a:lnTo>
                  <a:lnTo>
                    <a:pt x="1462" y="7674"/>
                  </a:lnTo>
                  <a:lnTo>
                    <a:pt x="1508" y="7719"/>
                  </a:lnTo>
                  <a:lnTo>
                    <a:pt x="1508" y="7674"/>
                  </a:lnTo>
                  <a:lnTo>
                    <a:pt x="1142" y="7308"/>
                  </a:lnTo>
                  <a:lnTo>
                    <a:pt x="823" y="6852"/>
                  </a:lnTo>
                  <a:lnTo>
                    <a:pt x="594" y="6395"/>
                  </a:lnTo>
                  <a:lnTo>
                    <a:pt x="457" y="5892"/>
                  </a:lnTo>
                  <a:lnTo>
                    <a:pt x="320" y="5390"/>
                  </a:lnTo>
                  <a:lnTo>
                    <a:pt x="320" y="4887"/>
                  </a:lnTo>
                  <a:lnTo>
                    <a:pt x="412" y="4385"/>
                  </a:lnTo>
                  <a:lnTo>
                    <a:pt x="549" y="3883"/>
                  </a:lnTo>
                  <a:lnTo>
                    <a:pt x="868" y="3334"/>
                  </a:lnTo>
                  <a:lnTo>
                    <a:pt x="1188" y="2832"/>
                  </a:lnTo>
                  <a:lnTo>
                    <a:pt x="1599" y="2330"/>
                  </a:lnTo>
                  <a:lnTo>
                    <a:pt x="2010" y="1873"/>
                  </a:lnTo>
                  <a:lnTo>
                    <a:pt x="2924" y="1005"/>
                  </a:lnTo>
                  <a:lnTo>
                    <a:pt x="3837" y="46"/>
                  </a:lnTo>
                  <a:lnTo>
                    <a:pt x="37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5" name="Google Shape;4206;p55"/>
            <p:cNvSpPr/>
            <p:nvPr/>
          </p:nvSpPr>
          <p:spPr>
            <a:xfrm>
              <a:off x="7667314" y="1678792"/>
              <a:ext cx="77670" cy="267584"/>
            </a:xfrm>
            <a:custGeom>
              <a:avLst/>
              <a:gdLst/>
              <a:ahLst/>
              <a:cxnLst/>
              <a:rect l="l" t="t" r="r" b="b"/>
              <a:pathLst>
                <a:path w="3381" h="11648" extrusionOk="0">
                  <a:moveTo>
                    <a:pt x="1" y="0"/>
                  </a:moveTo>
                  <a:lnTo>
                    <a:pt x="229" y="640"/>
                  </a:lnTo>
                  <a:lnTo>
                    <a:pt x="458" y="1279"/>
                  </a:lnTo>
                  <a:lnTo>
                    <a:pt x="823" y="2558"/>
                  </a:lnTo>
                  <a:lnTo>
                    <a:pt x="1006" y="3198"/>
                  </a:lnTo>
                  <a:lnTo>
                    <a:pt x="1280" y="3837"/>
                  </a:lnTo>
                  <a:lnTo>
                    <a:pt x="1554" y="4477"/>
                  </a:lnTo>
                  <a:lnTo>
                    <a:pt x="1874" y="5070"/>
                  </a:lnTo>
                  <a:lnTo>
                    <a:pt x="2422" y="6212"/>
                  </a:lnTo>
                  <a:lnTo>
                    <a:pt x="2696" y="6806"/>
                  </a:lnTo>
                  <a:lnTo>
                    <a:pt x="2878" y="7446"/>
                  </a:lnTo>
                  <a:lnTo>
                    <a:pt x="3061" y="8085"/>
                  </a:lnTo>
                  <a:lnTo>
                    <a:pt x="3107" y="8724"/>
                  </a:lnTo>
                  <a:lnTo>
                    <a:pt x="3107" y="9044"/>
                  </a:lnTo>
                  <a:lnTo>
                    <a:pt x="3061" y="9318"/>
                  </a:lnTo>
                  <a:lnTo>
                    <a:pt x="2970" y="9638"/>
                  </a:lnTo>
                  <a:lnTo>
                    <a:pt x="2878" y="9958"/>
                  </a:lnTo>
                  <a:lnTo>
                    <a:pt x="2741" y="10277"/>
                  </a:lnTo>
                  <a:lnTo>
                    <a:pt x="2604" y="10552"/>
                  </a:lnTo>
                  <a:lnTo>
                    <a:pt x="2422" y="10826"/>
                  </a:lnTo>
                  <a:lnTo>
                    <a:pt x="2193" y="11054"/>
                  </a:lnTo>
                  <a:lnTo>
                    <a:pt x="1919" y="11237"/>
                  </a:lnTo>
                  <a:lnTo>
                    <a:pt x="1645" y="11419"/>
                  </a:lnTo>
                  <a:lnTo>
                    <a:pt x="1371" y="11556"/>
                  </a:lnTo>
                  <a:lnTo>
                    <a:pt x="1051" y="11602"/>
                  </a:lnTo>
                  <a:lnTo>
                    <a:pt x="1006" y="11602"/>
                  </a:lnTo>
                  <a:lnTo>
                    <a:pt x="1051" y="11648"/>
                  </a:lnTo>
                  <a:lnTo>
                    <a:pt x="1325" y="11602"/>
                  </a:lnTo>
                  <a:lnTo>
                    <a:pt x="1554" y="11511"/>
                  </a:lnTo>
                  <a:lnTo>
                    <a:pt x="2056" y="11282"/>
                  </a:lnTo>
                  <a:lnTo>
                    <a:pt x="2467" y="10917"/>
                  </a:lnTo>
                  <a:lnTo>
                    <a:pt x="2650" y="10734"/>
                  </a:lnTo>
                  <a:lnTo>
                    <a:pt x="2787" y="10506"/>
                  </a:lnTo>
                  <a:lnTo>
                    <a:pt x="3107" y="10003"/>
                  </a:lnTo>
                  <a:lnTo>
                    <a:pt x="3290" y="9455"/>
                  </a:lnTo>
                  <a:lnTo>
                    <a:pt x="3381" y="8862"/>
                  </a:lnTo>
                  <a:lnTo>
                    <a:pt x="3335" y="8222"/>
                  </a:lnTo>
                  <a:lnTo>
                    <a:pt x="3198" y="7537"/>
                  </a:lnTo>
                  <a:lnTo>
                    <a:pt x="2970" y="6852"/>
                  </a:lnTo>
                  <a:lnTo>
                    <a:pt x="2696" y="6167"/>
                  </a:lnTo>
                  <a:lnTo>
                    <a:pt x="2376" y="5527"/>
                  </a:lnTo>
                  <a:lnTo>
                    <a:pt x="1691" y="4248"/>
                  </a:lnTo>
                  <a:lnTo>
                    <a:pt x="1371" y="3609"/>
                  </a:lnTo>
                  <a:lnTo>
                    <a:pt x="1097" y="2924"/>
                  </a:lnTo>
                  <a:lnTo>
                    <a:pt x="640" y="1416"/>
                  </a:lnTo>
                  <a:lnTo>
                    <a:pt x="366" y="686"/>
                  </a:lnTo>
                  <a:lnTo>
                    <a:pt x="229" y="3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6" name="Google Shape;4207;p55"/>
            <p:cNvSpPr/>
            <p:nvPr/>
          </p:nvSpPr>
          <p:spPr>
            <a:xfrm>
              <a:off x="7669428" y="1748031"/>
              <a:ext cx="77670" cy="201492"/>
            </a:xfrm>
            <a:custGeom>
              <a:avLst/>
              <a:gdLst/>
              <a:ahLst/>
              <a:cxnLst/>
              <a:rect l="l" t="t" r="r" b="b"/>
              <a:pathLst>
                <a:path w="3381" h="8771" extrusionOk="0">
                  <a:moveTo>
                    <a:pt x="594" y="1"/>
                  </a:moveTo>
                  <a:lnTo>
                    <a:pt x="777" y="458"/>
                  </a:lnTo>
                  <a:lnTo>
                    <a:pt x="1005" y="915"/>
                  </a:lnTo>
                  <a:lnTo>
                    <a:pt x="1279" y="1326"/>
                  </a:lnTo>
                  <a:lnTo>
                    <a:pt x="1553" y="1691"/>
                  </a:lnTo>
                  <a:lnTo>
                    <a:pt x="2193" y="2467"/>
                  </a:lnTo>
                  <a:lnTo>
                    <a:pt x="2467" y="2833"/>
                  </a:lnTo>
                  <a:lnTo>
                    <a:pt x="2741" y="3244"/>
                  </a:lnTo>
                  <a:lnTo>
                    <a:pt x="2969" y="3746"/>
                  </a:lnTo>
                  <a:lnTo>
                    <a:pt x="3106" y="4295"/>
                  </a:lnTo>
                  <a:lnTo>
                    <a:pt x="3106" y="4797"/>
                  </a:lnTo>
                  <a:lnTo>
                    <a:pt x="3061" y="5345"/>
                  </a:lnTo>
                  <a:lnTo>
                    <a:pt x="2969" y="5848"/>
                  </a:lnTo>
                  <a:lnTo>
                    <a:pt x="2741" y="6350"/>
                  </a:lnTo>
                  <a:lnTo>
                    <a:pt x="2467" y="6807"/>
                  </a:lnTo>
                  <a:lnTo>
                    <a:pt x="2147" y="7263"/>
                  </a:lnTo>
                  <a:lnTo>
                    <a:pt x="1690" y="7720"/>
                  </a:lnTo>
                  <a:lnTo>
                    <a:pt x="1142" y="8131"/>
                  </a:lnTo>
                  <a:lnTo>
                    <a:pt x="594" y="8497"/>
                  </a:lnTo>
                  <a:lnTo>
                    <a:pt x="1051" y="8268"/>
                  </a:lnTo>
                  <a:lnTo>
                    <a:pt x="1508" y="7994"/>
                  </a:lnTo>
                  <a:lnTo>
                    <a:pt x="1964" y="7629"/>
                  </a:lnTo>
                  <a:lnTo>
                    <a:pt x="2375" y="7218"/>
                  </a:lnTo>
                  <a:lnTo>
                    <a:pt x="2741" y="6761"/>
                  </a:lnTo>
                  <a:lnTo>
                    <a:pt x="3015" y="6259"/>
                  </a:lnTo>
                  <a:lnTo>
                    <a:pt x="3198" y="5756"/>
                  </a:lnTo>
                  <a:lnTo>
                    <a:pt x="3335" y="5208"/>
                  </a:lnTo>
                  <a:lnTo>
                    <a:pt x="3380" y="4706"/>
                  </a:lnTo>
                  <a:lnTo>
                    <a:pt x="3335" y="4158"/>
                  </a:lnTo>
                  <a:lnTo>
                    <a:pt x="3198" y="3655"/>
                  </a:lnTo>
                  <a:lnTo>
                    <a:pt x="2969" y="3153"/>
                  </a:lnTo>
                  <a:lnTo>
                    <a:pt x="2741" y="2742"/>
                  </a:lnTo>
                  <a:lnTo>
                    <a:pt x="2421" y="2285"/>
                  </a:lnTo>
                  <a:lnTo>
                    <a:pt x="2056" y="1919"/>
                  </a:lnTo>
                  <a:lnTo>
                    <a:pt x="1599" y="1508"/>
                  </a:lnTo>
                  <a:lnTo>
                    <a:pt x="1233" y="1052"/>
                  </a:lnTo>
                  <a:lnTo>
                    <a:pt x="868" y="549"/>
                  </a:lnTo>
                  <a:lnTo>
                    <a:pt x="731" y="275"/>
                  </a:lnTo>
                  <a:lnTo>
                    <a:pt x="640" y="1"/>
                  </a:lnTo>
                  <a:close/>
                  <a:moveTo>
                    <a:pt x="594" y="8497"/>
                  </a:moveTo>
                  <a:lnTo>
                    <a:pt x="594" y="8497"/>
                  </a:lnTo>
                  <a:lnTo>
                    <a:pt x="594" y="8497"/>
                  </a:lnTo>
                  <a:lnTo>
                    <a:pt x="594" y="8497"/>
                  </a:lnTo>
                  <a:close/>
                  <a:moveTo>
                    <a:pt x="594" y="8497"/>
                  </a:moveTo>
                  <a:lnTo>
                    <a:pt x="0" y="8771"/>
                  </a:lnTo>
                  <a:lnTo>
                    <a:pt x="503" y="8542"/>
                  </a:lnTo>
                  <a:lnTo>
                    <a:pt x="594" y="8497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7" name="Google Shape;4208;p55"/>
            <p:cNvSpPr/>
            <p:nvPr/>
          </p:nvSpPr>
          <p:spPr>
            <a:xfrm>
              <a:off x="7079724" y="1978882"/>
              <a:ext cx="508933" cy="545666"/>
            </a:xfrm>
            <a:custGeom>
              <a:avLst/>
              <a:gdLst/>
              <a:ahLst/>
              <a:cxnLst/>
              <a:rect l="l" t="t" r="r" b="b"/>
              <a:pathLst>
                <a:path w="22154" h="23753" extrusionOk="0">
                  <a:moveTo>
                    <a:pt x="21057" y="1"/>
                  </a:moveTo>
                  <a:lnTo>
                    <a:pt x="20874" y="46"/>
                  </a:lnTo>
                  <a:lnTo>
                    <a:pt x="20646" y="183"/>
                  </a:lnTo>
                  <a:lnTo>
                    <a:pt x="20417" y="320"/>
                  </a:lnTo>
                  <a:lnTo>
                    <a:pt x="19869" y="777"/>
                  </a:lnTo>
                  <a:lnTo>
                    <a:pt x="19184" y="1462"/>
                  </a:lnTo>
                  <a:lnTo>
                    <a:pt x="18727" y="2010"/>
                  </a:lnTo>
                  <a:lnTo>
                    <a:pt x="18225" y="2696"/>
                  </a:lnTo>
                  <a:lnTo>
                    <a:pt x="17083" y="4431"/>
                  </a:lnTo>
                  <a:lnTo>
                    <a:pt x="15804" y="6395"/>
                  </a:lnTo>
                  <a:lnTo>
                    <a:pt x="14525" y="8451"/>
                  </a:lnTo>
                  <a:lnTo>
                    <a:pt x="13292" y="10415"/>
                  </a:lnTo>
                  <a:lnTo>
                    <a:pt x="12196" y="12105"/>
                  </a:lnTo>
                  <a:lnTo>
                    <a:pt x="11374" y="13292"/>
                  </a:lnTo>
                  <a:lnTo>
                    <a:pt x="11054" y="13704"/>
                  </a:lnTo>
                  <a:lnTo>
                    <a:pt x="10825" y="13886"/>
                  </a:lnTo>
                  <a:lnTo>
                    <a:pt x="10597" y="13978"/>
                  </a:lnTo>
                  <a:lnTo>
                    <a:pt x="10232" y="14069"/>
                  </a:lnTo>
                  <a:lnTo>
                    <a:pt x="9090" y="14206"/>
                  </a:lnTo>
                  <a:lnTo>
                    <a:pt x="7674" y="14389"/>
                  </a:lnTo>
                  <a:lnTo>
                    <a:pt x="6029" y="14526"/>
                  </a:lnTo>
                  <a:lnTo>
                    <a:pt x="2878" y="14800"/>
                  </a:lnTo>
                  <a:lnTo>
                    <a:pt x="914" y="14891"/>
                  </a:lnTo>
                  <a:lnTo>
                    <a:pt x="822" y="14891"/>
                  </a:lnTo>
                  <a:lnTo>
                    <a:pt x="685" y="14937"/>
                  </a:lnTo>
                  <a:lnTo>
                    <a:pt x="594" y="15028"/>
                  </a:lnTo>
                  <a:lnTo>
                    <a:pt x="503" y="15165"/>
                  </a:lnTo>
                  <a:lnTo>
                    <a:pt x="320" y="15531"/>
                  </a:lnTo>
                  <a:lnTo>
                    <a:pt x="229" y="15987"/>
                  </a:lnTo>
                  <a:lnTo>
                    <a:pt x="92" y="16535"/>
                  </a:lnTo>
                  <a:lnTo>
                    <a:pt x="46" y="17129"/>
                  </a:lnTo>
                  <a:lnTo>
                    <a:pt x="0" y="17769"/>
                  </a:lnTo>
                  <a:lnTo>
                    <a:pt x="0" y="18499"/>
                  </a:lnTo>
                  <a:lnTo>
                    <a:pt x="46" y="19870"/>
                  </a:lnTo>
                  <a:lnTo>
                    <a:pt x="92" y="20509"/>
                  </a:lnTo>
                  <a:lnTo>
                    <a:pt x="183" y="21149"/>
                  </a:lnTo>
                  <a:lnTo>
                    <a:pt x="274" y="21651"/>
                  </a:lnTo>
                  <a:lnTo>
                    <a:pt x="411" y="22108"/>
                  </a:lnTo>
                  <a:lnTo>
                    <a:pt x="548" y="22473"/>
                  </a:lnTo>
                  <a:lnTo>
                    <a:pt x="731" y="22702"/>
                  </a:lnTo>
                  <a:lnTo>
                    <a:pt x="914" y="22884"/>
                  </a:lnTo>
                  <a:lnTo>
                    <a:pt x="1188" y="23021"/>
                  </a:lnTo>
                  <a:lnTo>
                    <a:pt x="1462" y="23158"/>
                  </a:lnTo>
                  <a:lnTo>
                    <a:pt x="1827" y="23295"/>
                  </a:lnTo>
                  <a:lnTo>
                    <a:pt x="2558" y="23478"/>
                  </a:lnTo>
                  <a:lnTo>
                    <a:pt x="3426" y="23615"/>
                  </a:lnTo>
                  <a:lnTo>
                    <a:pt x="4385" y="23707"/>
                  </a:lnTo>
                  <a:lnTo>
                    <a:pt x="5436" y="23752"/>
                  </a:lnTo>
                  <a:lnTo>
                    <a:pt x="6486" y="23752"/>
                  </a:lnTo>
                  <a:lnTo>
                    <a:pt x="7582" y="23707"/>
                  </a:lnTo>
                  <a:lnTo>
                    <a:pt x="8679" y="23661"/>
                  </a:lnTo>
                  <a:lnTo>
                    <a:pt x="9775" y="23570"/>
                  </a:lnTo>
                  <a:lnTo>
                    <a:pt x="10825" y="23432"/>
                  </a:lnTo>
                  <a:lnTo>
                    <a:pt x="11785" y="23295"/>
                  </a:lnTo>
                  <a:lnTo>
                    <a:pt x="12653" y="23113"/>
                  </a:lnTo>
                  <a:lnTo>
                    <a:pt x="13475" y="22930"/>
                  </a:lnTo>
                  <a:lnTo>
                    <a:pt x="14114" y="22747"/>
                  </a:lnTo>
                  <a:lnTo>
                    <a:pt x="14617" y="22565"/>
                  </a:lnTo>
                  <a:lnTo>
                    <a:pt x="14936" y="22428"/>
                  </a:lnTo>
                  <a:lnTo>
                    <a:pt x="15256" y="22199"/>
                  </a:lnTo>
                  <a:lnTo>
                    <a:pt x="15530" y="21880"/>
                  </a:lnTo>
                  <a:lnTo>
                    <a:pt x="15850" y="21560"/>
                  </a:lnTo>
                  <a:lnTo>
                    <a:pt x="16170" y="21194"/>
                  </a:lnTo>
                  <a:lnTo>
                    <a:pt x="16489" y="20738"/>
                  </a:lnTo>
                  <a:lnTo>
                    <a:pt x="17083" y="19778"/>
                  </a:lnTo>
                  <a:lnTo>
                    <a:pt x="17631" y="18682"/>
                  </a:lnTo>
                  <a:lnTo>
                    <a:pt x="18179" y="17449"/>
                  </a:lnTo>
                  <a:lnTo>
                    <a:pt x="18727" y="16170"/>
                  </a:lnTo>
                  <a:lnTo>
                    <a:pt x="19230" y="14800"/>
                  </a:lnTo>
                  <a:lnTo>
                    <a:pt x="19687" y="13429"/>
                  </a:lnTo>
                  <a:lnTo>
                    <a:pt x="20143" y="12059"/>
                  </a:lnTo>
                  <a:lnTo>
                    <a:pt x="20874" y="9410"/>
                  </a:lnTo>
                  <a:lnTo>
                    <a:pt x="21468" y="7126"/>
                  </a:lnTo>
                  <a:lnTo>
                    <a:pt x="21833" y="5436"/>
                  </a:lnTo>
                  <a:lnTo>
                    <a:pt x="21970" y="4523"/>
                  </a:lnTo>
                  <a:lnTo>
                    <a:pt x="22062" y="3381"/>
                  </a:lnTo>
                  <a:lnTo>
                    <a:pt x="22107" y="2741"/>
                  </a:lnTo>
                  <a:lnTo>
                    <a:pt x="22153" y="2147"/>
                  </a:lnTo>
                  <a:lnTo>
                    <a:pt x="22107" y="1599"/>
                  </a:lnTo>
                  <a:lnTo>
                    <a:pt x="22062" y="1097"/>
                  </a:lnTo>
                  <a:lnTo>
                    <a:pt x="21925" y="640"/>
                  </a:lnTo>
                  <a:lnTo>
                    <a:pt x="21788" y="320"/>
                  </a:lnTo>
                  <a:lnTo>
                    <a:pt x="21651" y="183"/>
                  </a:lnTo>
                  <a:lnTo>
                    <a:pt x="21559" y="92"/>
                  </a:lnTo>
                  <a:lnTo>
                    <a:pt x="21422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8" name="Google Shape;4209;p55"/>
            <p:cNvSpPr/>
            <p:nvPr/>
          </p:nvSpPr>
          <p:spPr>
            <a:xfrm>
              <a:off x="7163665" y="1963146"/>
              <a:ext cx="443875" cy="567696"/>
            </a:xfrm>
            <a:custGeom>
              <a:avLst/>
              <a:gdLst/>
              <a:ahLst/>
              <a:cxnLst/>
              <a:rect l="l" t="t" r="r" b="b"/>
              <a:pathLst>
                <a:path w="19322" h="24712" extrusionOk="0">
                  <a:moveTo>
                    <a:pt x="17723" y="1"/>
                  </a:moveTo>
                  <a:lnTo>
                    <a:pt x="17449" y="92"/>
                  </a:lnTo>
                  <a:lnTo>
                    <a:pt x="17129" y="229"/>
                  </a:lnTo>
                  <a:lnTo>
                    <a:pt x="16900" y="366"/>
                  </a:lnTo>
                  <a:lnTo>
                    <a:pt x="16626" y="549"/>
                  </a:lnTo>
                  <a:lnTo>
                    <a:pt x="16033" y="1097"/>
                  </a:lnTo>
                  <a:lnTo>
                    <a:pt x="15439" y="1782"/>
                  </a:lnTo>
                  <a:lnTo>
                    <a:pt x="14799" y="2650"/>
                  </a:lnTo>
                  <a:lnTo>
                    <a:pt x="13429" y="4705"/>
                  </a:lnTo>
                  <a:lnTo>
                    <a:pt x="11191" y="8222"/>
                  </a:lnTo>
                  <a:lnTo>
                    <a:pt x="9912" y="10095"/>
                  </a:lnTo>
                  <a:lnTo>
                    <a:pt x="8724" y="11785"/>
                  </a:lnTo>
                  <a:lnTo>
                    <a:pt x="7674" y="13247"/>
                  </a:lnTo>
                  <a:lnTo>
                    <a:pt x="7217" y="13795"/>
                  </a:lnTo>
                  <a:lnTo>
                    <a:pt x="6852" y="14206"/>
                  </a:lnTo>
                  <a:lnTo>
                    <a:pt x="6578" y="14343"/>
                  </a:lnTo>
                  <a:lnTo>
                    <a:pt x="6258" y="14480"/>
                  </a:lnTo>
                  <a:lnTo>
                    <a:pt x="5847" y="14571"/>
                  </a:lnTo>
                  <a:lnTo>
                    <a:pt x="5344" y="14663"/>
                  </a:lnTo>
                  <a:lnTo>
                    <a:pt x="4248" y="14708"/>
                  </a:lnTo>
                  <a:lnTo>
                    <a:pt x="3061" y="14708"/>
                  </a:lnTo>
                  <a:lnTo>
                    <a:pt x="1919" y="14663"/>
                  </a:lnTo>
                  <a:lnTo>
                    <a:pt x="914" y="14571"/>
                  </a:lnTo>
                  <a:lnTo>
                    <a:pt x="0" y="14480"/>
                  </a:lnTo>
                  <a:lnTo>
                    <a:pt x="1919" y="24711"/>
                  </a:lnTo>
                  <a:lnTo>
                    <a:pt x="3152" y="24620"/>
                  </a:lnTo>
                  <a:lnTo>
                    <a:pt x="4477" y="24529"/>
                  </a:lnTo>
                  <a:lnTo>
                    <a:pt x="6121" y="24392"/>
                  </a:lnTo>
                  <a:lnTo>
                    <a:pt x="7902" y="24117"/>
                  </a:lnTo>
                  <a:lnTo>
                    <a:pt x="8770" y="23935"/>
                  </a:lnTo>
                  <a:lnTo>
                    <a:pt x="9638" y="23752"/>
                  </a:lnTo>
                  <a:lnTo>
                    <a:pt x="10506" y="23524"/>
                  </a:lnTo>
                  <a:lnTo>
                    <a:pt x="11282" y="23250"/>
                  </a:lnTo>
                  <a:lnTo>
                    <a:pt x="11967" y="22976"/>
                  </a:lnTo>
                  <a:lnTo>
                    <a:pt x="12561" y="22656"/>
                  </a:lnTo>
                  <a:lnTo>
                    <a:pt x="12881" y="22382"/>
                  </a:lnTo>
                  <a:lnTo>
                    <a:pt x="13201" y="22062"/>
                  </a:lnTo>
                  <a:lnTo>
                    <a:pt x="13520" y="21697"/>
                  </a:lnTo>
                  <a:lnTo>
                    <a:pt x="13840" y="21286"/>
                  </a:lnTo>
                  <a:lnTo>
                    <a:pt x="14160" y="20829"/>
                  </a:lnTo>
                  <a:lnTo>
                    <a:pt x="14480" y="20326"/>
                  </a:lnTo>
                  <a:lnTo>
                    <a:pt x="15073" y="19184"/>
                  </a:lnTo>
                  <a:lnTo>
                    <a:pt x="15622" y="17906"/>
                  </a:lnTo>
                  <a:lnTo>
                    <a:pt x="16124" y="16535"/>
                  </a:lnTo>
                  <a:lnTo>
                    <a:pt x="16626" y="15119"/>
                  </a:lnTo>
                  <a:lnTo>
                    <a:pt x="17083" y="13658"/>
                  </a:lnTo>
                  <a:lnTo>
                    <a:pt x="17494" y="12196"/>
                  </a:lnTo>
                  <a:lnTo>
                    <a:pt x="17905" y="10734"/>
                  </a:lnTo>
                  <a:lnTo>
                    <a:pt x="18545" y="8131"/>
                  </a:lnTo>
                  <a:lnTo>
                    <a:pt x="18956" y="6030"/>
                  </a:lnTo>
                  <a:lnTo>
                    <a:pt x="19184" y="4751"/>
                  </a:lnTo>
                  <a:lnTo>
                    <a:pt x="19321" y="3472"/>
                  </a:lnTo>
                  <a:lnTo>
                    <a:pt x="19321" y="2924"/>
                  </a:lnTo>
                  <a:lnTo>
                    <a:pt x="19321" y="2421"/>
                  </a:lnTo>
                  <a:lnTo>
                    <a:pt x="19276" y="1919"/>
                  </a:lnTo>
                  <a:lnTo>
                    <a:pt x="19184" y="1508"/>
                  </a:lnTo>
                  <a:lnTo>
                    <a:pt x="19093" y="1142"/>
                  </a:lnTo>
                  <a:lnTo>
                    <a:pt x="19002" y="823"/>
                  </a:lnTo>
                  <a:lnTo>
                    <a:pt x="18819" y="549"/>
                  </a:lnTo>
                  <a:lnTo>
                    <a:pt x="18682" y="320"/>
                  </a:lnTo>
                  <a:lnTo>
                    <a:pt x="18453" y="138"/>
                  </a:lnTo>
                  <a:lnTo>
                    <a:pt x="18225" y="46"/>
                  </a:lnTo>
                  <a:lnTo>
                    <a:pt x="17997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9" name="Google Shape;4210;p55"/>
            <p:cNvSpPr/>
            <p:nvPr/>
          </p:nvSpPr>
          <p:spPr>
            <a:xfrm>
              <a:off x="7163665" y="1963146"/>
              <a:ext cx="443875" cy="567696"/>
            </a:xfrm>
            <a:custGeom>
              <a:avLst/>
              <a:gdLst/>
              <a:ahLst/>
              <a:cxnLst/>
              <a:rect l="l" t="t" r="r" b="b"/>
              <a:pathLst>
                <a:path w="19322" h="24712" extrusionOk="0">
                  <a:moveTo>
                    <a:pt x="17723" y="1"/>
                  </a:moveTo>
                  <a:lnTo>
                    <a:pt x="17403" y="92"/>
                  </a:lnTo>
                  <a:lnTo>
                    <a:pt x="17129" y="229"/>
                  </a:lnTo>
                  <a:lnTo>
                    <a:pt x="16900" y="366"/>
                  </a:lnTo>
                  <a:lnTo>
                    <a:pt x="16626" y="549"/>
                  </a:lnTo>
                  <a:lnTo>
                    <a:pt x="16078" y="1097"/>
                  </a:lnTo>
                  <a:lnTo>
                    <a:pt x="15439" y="1782"/>
                  </a:lnTo>
                  <a:lnTo>
                    <a:pt x="14799" y="2650"/>
                  </a:lnTo>
                  <a:lnTo>
                    <a:pt x="13429" y="4751"/>
                  </a:lnTo>
                  <a:lnTo>
                    <a:pt x="11145" y="8222"/>
                  </a:lnTo>
                  <a:lnTo>
                    <a:pt x="9912" y="10095"/>
                  </a:lnTo>
                  <a:lnTo>
                    <a:pt x="8724" y="11831"/>
                  </a:lnTo>
                  <a:lnTo>
                    <a:pt x="7674" y="13247"/>
                  </a:lnTo>
                  <a:lnTo>
                    <a:pt x="7217" y="13795"/>
                  </a:lnTo>
                  <a:lnTo>
                    <a:pt x="6852" y="14206"/>
                  </a:lnTo>
                  <a:lnTo>
                    <a:pt x="6578" y="14343"/>
                  </a:lnTo>
                  <a:lnTo>
                    <a:pt x="6258" y="14480"/>
                  </a:lnTo>
                  <a:lnTo>
                    <a:pt x="5847" y="14571"/>
                  </a:lnTo>
                  <a:lnTo>
                    <a:pt x="5344" y="14663"/>
                  </a:lnTo>
                  <a:lnTo>
                    <a:pt x="4248" y="14708"/>
                  </a:lnTo>
                  <a:lnTo>
                    <a:pt x="3061" y="14708"/>
                  </a:lnTo>
                  <a:lnTo>
                    <a:pt x="1919" y="14663"/>
                  </a:lnTo>
                  <a:lnTo>
                    <a:pt x="914" y="14571"/>
                  </a:lnTo>
                  <a:lnTo>
                    <a:pt x="0" y="14480"/>
                  </a:lnTo>
                  <a:lnTo>
                    <a:pt x="1919" y="24711"/>
                  </a:lnTo>
                  <a:lnTo>
                    <a:pt x="2741" y="24666"/>
                  </a:lnTo>
                  <a:lnTo>
                    <a:pt x="3700" y="24620"/>
                  </a:lnTo>
                  <a:lnTo>
                    <a:pt x="4888" y="24483"/>
                  </a:lnTo>
                  <a:lnTo>
                    <a:pt x="6897" y="24255"/>
                  </a:lnTo>
                  <a:lnTo>
                    <a:pt x="7948" y="24117"/>
                  </a:lnTo>
                  <a:lnTo>
                    <a:pt x="8999" y="23889"/>
                  </a:lnTo>
                  <a:lnTo>
                    <a:pt x="10049" y="23661"/>
                  </a:lnTo>
                  <a:lnTo>
                    <a:pt x="11008" y="23341"/>
                  </a:lnTo>
                  <a:lnTo>
                    <a:pt x="11830" y="23021"/>
                  </a:lnTo>
                  <a:lnTo>
                    <a:pt x="12242" y="22839"/>
                  </a:lnTo>
                  <a:lnTo>
                    <a:pt x="12561" y="22610"/>
                  </a:lnTo>
                  <a:lnTo>
                    <a:pt x="12881" y="22382"/>
                  </a:lnTo>
                  <a:lnTo>
                    <a:pt x="13201" y="22062"/>
                  </a:lnTo>
                  <a:lnTo>
                    <a:pt x="13520" y="21697"/>
                  </a:lnTo>
                  <a:lnTo>
                    <a:pt x="13840" y="21286"/>
                  </a:lnTo>
                  <a:lnTo>
                    <a:pt x="14160" y="20829"/>
                  </a:lnTo>
                  <a:lnTo>
                    <a:pt x="14480" y="20326"/>
                  </a:lnTo>
                  <a:lnTo>
                    <a:pt x="15073" y="19184"/>
                  </a:lnTo>
                  <a:lnTo>
                    <a:pt x="15622" y="17906"/>
                  </a:lnTo>
                  <a:lnTo>
                    <a:pt x="16124" y="16535"/>
                  </a:lnTo>
                  <a:lnTo>
                    <a:pt x="16626" y="15119"/>
                  </a:lnTo>
                  <a:lnTo>
                    <a:pt x="17083" y="13658"/>
                  </a:lnTo>
                  <a:lnTo>
                    <a:pt x="17540" y="12196"/>
                  </a:lnTo>
                  <a:lnTo>
                    <a:pt x="17905" y="10734"/>
                  </a:lnTo>
                  <a:lnTo>
                    <a:pt x="18545" y="8131"/>
                  </a:lnTo>
                  <a:lnTo>
                    <a:pt x="18956" y="6030"/>
                  </a:lnTo>
                  <a:lnTo>
                    <a:pt x="19184" y="4751"/>
                  </a:lnTo>
                  <a:lnTo>
                    <a:pt x="19276" y="3837"/>
                  </a:lnTo>
                  <a:lnTo>
                    <a:pt x="19321" y="2970"/>
                  </a:lnTo>
                  <a:lnTo>
                    <a:pt x="19276" y="2239"/>
                  </a:lnTo>
                  <a:lnTo>
                    <a:pt x="19184" y="1599"/>
                  </a:lnTo>
                  <a:lnTo>
                    <a:pt x="19047" y="1051"/>
                  </a:lnTo>
                  <a:lnTo>
                    <a:pt x="18865" y="594"/>
                  </a:lnTo>
                  <a:lnTo>
                    <a:pt x="18773" y="412"/>
                  </a:lnTo>
                  <a:lnTo>
                    <a:pt x="18636" y="275"/>
                  </a:lnTo>
                  <a:lnTo>
                    <a:pt x="18499" y="183"/>
                  </a:lnTo>
                  <a:lnTo>
                    <a:pt x="18316" y="92"/>
                  </a:lnTo>
                  <a:lnTo>
                    <a:pt x="18042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0" name="Google Shape;4211;p55"/>
            <p:cNvSpPr/>
            <p:nvPr/>
          </p:nvSpPr>
          <p:spPr>
            <a:xfrm>
              <a:off x="7206693" y="2308354"/>
              <a:ext cx="41994" cy="208843"/>
            </a:xfrm>
            <a:custGeom>
              <a:avLst/>
              <a:gdLst/>
              <a:ahLst/>
              <a:cxnLst/>
              <a:rect l="l" t="t" r="r" b="b"/>
              <a:pathLst>
                <a:path w="1828" h="9091" extrusionOk="0">
                  <a:moveTo>
                    <a:pt x="0" y="1"/>
                  </a:moveTo>
                  <a:lnTo>
                    <a:pt x="0" y="47"/>
                  </a:lnTo>
                  <a:lnTo>
                    <a:pt x="228" y="1691"/>
                  </a:lnTo>
                  <a:lnTo>
                    <a:pt x="457" y="3198"/>
                  </a:lnTo>
                  <a:lnTo>
                    <a:pt x="731" y="4523"/>
                  </a:lnTo>
                  <a:lnTo>
                    <a:pt x="1005" y="5710"/>
                  </a:lnTo>
                  <a:lnTo>
                    <a:pt x="1462" y="7675"/>
                  </a:lnTo>
                  <a:lnTo>
                    <a:pt x="1781" y="9045"/>
                  </a:lnTo>
                  <a:lnTo>
                    <a:pt x="1781" y="9090"/>
                  </a:lnTo>
                  <a:lnTo>
                    <a:pt x="1827" y="9045"/>
                  </a:lnTo>
                  <a:lnTo>
                    <a:pt x="1507" y="7218"/>
                  </a:lnTo>
                  <a:lnTo>
                    <a:pt x="1005" y="4477"/>
                  </a:lnTo>
                  <a:lnTo>
                    <a:pt x="457" y="1828"/>
                  </a:lnTo>
                  <a:lnTo>
                    <a:pt x="46" y="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1" name="Google Shape;4212;p55"/>
            <p:cNvSpPr/>
            <p:nvPr/>
          </p:nvSpPr>
          <p:spPr>
            <a:xfrm>
              <a:off x="7369315" y="1963146"/>
              <a:ext cx="238225" cy="548813"/>
            </a:xfrm>
            <a:custGeom>
              <a:avLst/>
              <a:gdLst/>
              <a:ahLst/>
              <a:cxnLst/>
              <a:rect l="l" t="t" r="r" b="b"/>
              <a:pathLst>
                <a:path w="10370" h="23890" extrusionOk="0">
                  <a:moveTo>
                    <a:pt x="8634" y="1"/>
                  </a:moveTo>
                  <a:lnTo>
                    <a:pt x="8405" y="92"/>
                  </a:lnTo>
                  <a:lnTo>
                    <a:pt x="1" y="23889"/>
                  </a:lnTo>
                  <a:lnTo>
                    <a:pt x="1051" y="23661"/>
                  </a:lnTo>
                  <a:lnTo>
                    <a:pt x="2011" y="23387"/>
                  </a:lnTo>
                  <a:lnTo>
                    <a:pt x="2878" y="23021"/>
                  </a:lnTo>
                  <a:lnTo>
                    <a:pt x="3244" y="22839"/>
                  </a:lnTo>
                  <a:lnTo>
                    <a:pt x="3609" y="22610"/>
                  </a:lnTo>
                  <a:lnTo>
                    <a:pt x="3929" y="22382"/>
                  </a:lnTo>
                  <a:lnTo>
                    <a:pt x="4249" y="22062"/>
                  </a:lnTo>
                  <a:lnTo>
                    <a:pt x="4568" y="21697"/>
                  </a:lnTo>
                  <a:lnTo>
                    <a:pt x="4888" y="21286"/>
                  </a:lnTo>
                  <a:lnTo>
                    <a:pt x="5208" y="20829"/>
                  </a:lnTo>
                  <a:lnTo>
                    <a:pt x="5528" y="20326"/>
                  </a:lnTo>
                  <a:lnTo>
                    <a:pt x="6121" y="19184"/>
                  </a:lnTo>
                  <a:lnTo>
                    <a:pt x="6670" y="17906"/>
                  </a:lnTo>
                  <a:lnTo>
                    <a:pt x="7172" y="16535"/>
                  </a:lnTo>
                  <a:lnTo>
                    <a:pt x="7674" y="15119"/>
                  </a:lnTo>
                  <a:lnTo>
                    <a:pt x="8131" y="13658"/>
                  </a:lnTo>
                  <a:lnTo>
                    <a:pt x="8542" y="12196"/>
                  </a:lnTo>
                  <a:lnTo>
                    <a:pt x="8953" y="10734"/>
                  </a:lnTo>
                  <a:lnTo>
                    <a:pt x="9593" y="8131"/>
                  </a:lnTo>
                  <a:lnTo>
                    <a:pt x="10004" y="6030"/>
                  </a:lnTo>
                  <a:lnTo>
                    <a:pt x="10232" y="4751"/>
                  </a:lnTo>
                  <a:lnTo>
                    <a:pt x="10324" y="3792"/>
                  </a:lnTo>
                  <a:lnTo>
                    <a:pt x="10369" y="2970"/>
                  </a:lnTo>
                  <a:lnTo>
                    <a:pt x="10324" y="2239"/>
                  </a:lnTo>
                  <a:lnTo>
                    <a:pt x="10278" y="1599"/>
                  </a:lnTo>
                  <a:lnTo>
                    <a:pt x="10141" y="1051"/>
                  </a:lnTo>
                  <a:lnTo>
                    <a:pt x="9913" y="594"/>
                  </a:lnTo>
                  <a:lnTo>
                    <a:pt x="9821" y="412"/>
                  </a:lnTo>
                  <a:lnTo>
                    <a:pt x="9684" y="275"/>
                  </a:lnTo>
                  <a:lnTo>
                    <a:pt x="9547" y="138"/>
                  </a:lnTo>
                  <a:lnTo>
                    <a:pt x="9364" y="46"/>
                  </a:lnTo>
                  <a:lnTo>
                    <a:pt x="913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2" name="Google Shape;4213;p55"/>
            <p:cNvSpPr/>
            <p:nvPr/>
          </p:nvSpPr>
          <p:spPr>
            <a:xfrm>
              <a:off x="7448019" y="1942172"/>
              <a:ext cx="469053" cy="536201"/>
            </a:xfrm>
            <a:custGeom>
              <a:avLst/>
              <a:gdLst/>
              <a:ahLst/>
              <a:cxnLst/>
              <a:rect l="l" t="t" r="r" b="b"/>
              <a:pathLst>
                <a:path w="20418" h="23341" extrusionOk="0">
                  <a:moveTo>
                    <a:pt x="7720" y="0"/>
                  </a:moveTo>
                  <a:lnTo>
                    <a:pt x="7172" y="91"/>
                  </a:lnTo>
                  <a:lnTo>
                    <a:pt x="6578" y="228"/>
                  </a:lnTo>
                  <a:lnTo>
                    <a:pt x="6030" y="502"/>
                  </a:lnTo>
                  <a:lnTo>
                    <a:pt x="5482" y="868"/>
                  </a:lnTo>
                  <a:lnTo>
                    <a:pt x="4934" y="1325"/>
                  </a:lnTo>
                  <a:lnTo>
                    <a:pt x="4203" y="2101"/>
                  </a:lnTo>
                  <a:lnTo>
                    <a:pt x="3563" y="2969"/>
                  </a:lnTo>
                  <a:lnTo>
                    <a:pt x="2558" y="4431"/>
                  </a:lnTo>
                  <a:lnTo>
                    <a:pt x="2056" y="5207"/>
                  </a:lnTo>
                  <a:lnTo>
                    <a:pt x="1554" y="5984"/>
                  </a:lnTo>
                  <a:lnTo>
                    <a:pt x="1142" y="6806"/>
                  </a:lnTo>
                  <a:lnTo>
                    <a:pt x="731" y="7582"/>
                  </a:lnTo>
                  <a:lnTo>
                    <a:pt x="412" y="8313"/>
                  </a:lnTo>
                  <a:lnTo>
                    <a:pt x="183" y="8998"/>
                  </a:lnTo>
                  <a:lnTo>
                    <a:pt x="92" y="9318"/>
                  </a:lnTo>
                  <a:lnTo>
                    <a:pt x="1" y="9683"/>
                  </a:lnTo>
                  <a:lnTo>
                    <a:pt x="1" y="10003"/>
                  </a:lnTo>
                  <a:lnTo>
                    <a:pt x="1" y="10414"/>
                  </a:lnTo>
                  <a:lnTo>
                    <a:pt x="46" y="10825"/>
                  </a:lnTo>
                  <a:lnTo>
                    <a:pt x="183" y="11602"/>
                  </a:lnTo>
                  <a:lnTo>
                    <a:pt x="366" y="12287"/>
                  </a:lnTo>
                  <a:lnTo>
                    <a:pt x="640" y="12926"/>
                  </a:lnTo>
                  <a:lnTo>
                    <a:pt x="868" y="13429"/>
                  </a:lnTo>
                  <a:lnTo>
                    <a:pt x="1097" y="13840"/>
                  </a:lnTo>
                  <a:lnTo>
                    <a:pt x="1325" y="14160"/>
                  </a:lnTo>
                  <a:lnTo>
                    <a:pt x="1188" y="14982"/>
                  </a:lnTo>
                  <a:lnTo>
                    <a:pt x="1142" y="15347"/>
                  </a:lnTo>
                  <a:lnTo>
                    <a:pt x="183" y="21331"/>
                  </a:lnTo>
                  <a:lnTo>
                    <a:pt x="320" y="21468"/>
                  </a:lnTo>
                  <a:lnTo>
                    <a:pt x="549" y="21650"/>
                  </a:lnTo>
                  <a:lnTo>
                    <a:pt x="914" y="21833"/>
                  </a:lnTo>
                  <a:lnTo>
                    <a:pt x="1371" y="22016"/>
                  </a:lnTo>
                  <a:lnTo>
                    <a:pt x="1919" y="22199"/>
                  </a:lnTo>
                  <a:lnTo>
                    <a:pt x="2558" y="22381"/>
                  </a:lnTo>
                  <a:lnTo>
                    <a:pt x="4066" y="22747"/>
                  </a:lnTo>
                  <a:lnTo>
                    <a:pt x="4934" y="22884"/>
                  </a:lnTo>
                  <a:lnTo>
                    <a:pt x="5847" y="23021"/>
                  </a:lnTo>
                  <a:lnTo>
                    <a:pt x="6806" y="23158"/>
                  </a:lnTo>
                  <a:lnTo>
                    <a:pt x="7811" y="23249"/>
                  </a:lnTo>
                  <a:lnTo>
                    <a:pt x="8862" y="23295"/>
                  </a:lnTo>
                  <a:lnTo>
                    <a:pt x="9958" y="23340"/>
                  </a:lnTo>
                  <a:lnTo>
                    <a:pt x="11054" y="23340"/>
                  </a:lnTo>
                  <a:lnTo>
                    <a:pt x="12150" y="23249"/>
                  </a:lnTo>
                  <a:lnTo>
                    <a:pt x="13658" y="23112"/>
                  </a:lnTo>
                  <a:lnTo>
                    <a:pt x="15165" y="22884"/>
                  </a:lnTo>
                  <a:lnTo>
                    <a:pt x="16627" y="22564"/>
                  </a:lnTo>
                  <a:lnTo>
                    <a:pt x="18088" y="22153"/>
                  </a:lnTo>
                  <a:lnTo>
                    <a:pt x="18408" y="22016"/>
                  </a:lnTo>
                  <a:lnTo>
                    <a:pt x="19413" y="21605"/>
                  </a:lnTo>
                  <a:lnTo>
                    <a:pt x="20418" y="21148"/>
                  </a:lnTo>
                  <a:lnTo>
                    <a:pt x="20189" y="20372"/>
                  </a:lnTo>
                  <a:lnTo>
                    <a:pt x="19596" y="18362"/>
                  </a:lnTo>
                  <a:lnTo>
                    <a:pt x="18682" y="15484"/>
                  </a:lnTo>
                  <a:lnTo>
                    <a:pt x="18180" y="13840"/>
                  </a:lnTo>
                  <a:lnTo>
                    <a:pt x="17586" y="12150"/>
                  </a:lnTo>
                  <a:lnTo>
                    <a:pt x="17495" y="11876"/>
                  </a:lnTo>
                  <a:lnTo>
                    <a:pt x="16809" y="10049"/>
                  </a:lnTo>
                  <a:lnTo>
                    <a:pt x="16079" y="8267"/>
                  </a:lnTo>
                  <a:lnTo>
                    <a:pt x="15348" y="6669"/>
                  </a:lnTo>
                  <a:lnTo>
                    <a:pt x="14982" y="5938"/>
                  </a:lnTo>
                  <a:lnTo>
                    <a:pt x="14617" y="5253"/>
                  </a:lnTo>
                  <a:lnTo>
                    <a:pt x="14252" y="4659"/>
                  </a:lnTo>
                  <a:lnTo>
                    <a:pt x="13886" y="4111"/>
                  </a:lnTo>
                  <a:lnTo>
                    <a:pt x="13521" y="3608"/>
                  </a:lnTo>
                  <a:lnTo>
                    <a:pt x="13110" y="3060"/>
                  </a:lnTo>
                  <a:lnTo>
                    <a:pt x="12699" y="2604"/>
                  </a:lnTo>
                  <a:lnTo>
                    <a:pt x="12242" y="2101"/>
                  </a:lnTo>
                  <a:lnTo>
                    <a:pt x="11739" y="1644"/>
                  </a:lnTo>
                  <a:lnTo>
                    <a:pt x="11237" y="1233"/>
                  </a:lnTo>
                  <a:lnTo>
                    <a:pt x="10826" y="914"/>
                  </a:lnTo>
                  <a:lnTo>
                    <a:pt x="10369" y="640"/>
                  </a:lnTo>
                  <a:lnTo>
                    <a:pt x="9867" y="411"/>
                  </a:lnTo>
                  <a:lnTo>
                    <a:pt x="9364" y="228"/>
                  </a:lnTo>
                  <a:lnTo>
                    <a:pt x="8816" y="46"/>
                  </a:lnTo>
                  <a:lnTo>
                    <a:pt x="8268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3" name="Google Shape;4214;p55"/>
            <p:cNvSpPr/>
            <p:nvPr/>
          </p:nvSpPr>
          <p:spPr>
            <a:xfrm>
              <a:off x="7443815" y="2038702"/>
              <a:ext cx="68228" cy="235055"/>
            </a:xfrm>
            <a:custGeom>
              <a:avLst/>
              <a:gdLst/>
              <a:ahLst/>
              <a:cxnLst/>
              <a:rect l="l" t="t" r="r" b="b"/>
              <a:pathLst>
                <a:path w="2970" h="10232" extrusionOk="0">
                  <a:moveTo>
                    <a:pt x="2878" y="0"/>
                  </a:moveTo>
                  <a:lnTo>
                    <a:pt x="2285" y="1005"/>
                  </a:lnTo>
                  <a:lnTo>
                    <a:pt x="1645" y="1964"/>
                  </a:lnTo>
                  <a:lnTo>
                    <a:pt x="2148" y="594"/>
                  </a:lnTo>
                  <a:lnTo>
                    <a:pt x="1737" y="1462"/>
                  </a:lnTo>
                  <a:lnTo>
                    <a:pt x="1417" y="2330"/>
                  </a:lnTo>
                  <a:lnTo>
                    <a:pt x="1006" y="3106"/>
                  </a:lnTo>
                  <a:lnTo>
                    <a:pt x="595" y="3883"/>
                  </a:lnTo>
                  <a:lnTo>
                    <a:pt x="366" y="4385"/>
                  </a:lnTo>
                  <a:lnTo>
                    <a:pt x="229" y="4888"/>
                  </a:lnTo>
                  <a:lnTo>
                    <a:pt x="92" y="5390"/>
                  </a:lnTo>
                  <a:lnTo>
                    <a:pt x="47" y="5938"/>
                  </a:lnTo>
                  <a:lnTo>
                    <a:pt x="1" y="6441"/>
                  </a:lnTo>
                  <a:lnTo>
                    <a:pt x="92" y="6989"/>
                  </a:lnTo>
                  <a:lnTo>
                    <a:pt x="184" y="7491"/>
                  </a:lnTo>
                  <a:lnTo>
                    <a:pt x="321" y="7994"/>
                  </a:lnTo>
                  <a:lnTo>
                    <a:pt x="549" y="8587"/>
                  </a:lnTo>
                  <a:lnTo>
                    <a:pt x="777" y="9135"/>
                  </a:lnTo>
                  <a:lnTo>
                    <a:pt x="1097" y="9684"/>
                  </a:lnTo>
                  <a:lnTo>
                    <a:pt x="1371" y="10232"/>
                  </a:lnTo>
                  <a:lnTo>
                    <a:pt x="1462" y="10232"/>
                  </a:lnTo>
                  <a:lnTo>
                    <a:pt x="1508" y="10186"/>
                  </a:lnTo>
                  <a:lnTo>
                    <a:pt x="1508" y="10140"/>
                  </a:lnTo>
                  <a:lnTo>
                    <a:pt x="1097" y="9181"/>
                  </a:lnTo>
                  <a:lnTo>
                    <a:pt x="686" y="8176"/>
                  </a:lnTo>
                  <a:lnTo>
                    <a:pt x="549" y="7674"/>
                  </a:lnTo>
                  <a:lnTo>
                    <a:pt x="412" y="7171"/>
                  </a:lnTo>
                  <a:lnTo>
                    <a:pt x="366" y="6669"/>
                  </a:lnTo>
                  <a:lnTo>
                    <a:pt x="321" y="6121"/>
                  </a:lnTo>
                  <a:lnTo>
                    <a:pt x="366" y="5618"/>
                  </a:lnTo>
                  <a:lnTo>
                    <a:pt x="503" y="5070"/>
                  </a:lnTo>
                  <a:lnTo>
                    <a:pt x="640" y="4568"/>
                  </a:lnTo>
                  <a:lnTo>
                    <a:pt x="777" y="4111"/>
                  </a:lnTo>
                  <a:lnTo>
                    <a:pt x="1234" y="3152"/>
                  </a:lnTo>
                  <a:lnTo>
                    <a:pt x="1691" y="2193"/>
                  </a:lnTo>
                  <a:lnTo>
                    <a:pt x="2285" y="1096"/>
                  </a:lnTo>
                  <a:lnTo>
                    <a:pt x="2970" y="46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4" name="Google Shape;4215;p55"/>
            <p:cNvSpPr/>
            <p:nvPr/>
          </p:nvSpPr>
          <p:spPr>
            <a:xfrm>
              <a:off x="7540368" y="1823588"/>
              <a:ext cx="108086" cy="201492"/>
            </a:xfrm>
            <a:custGeom>
              <a:avLst/>
              <a:gdLst/>
              <a:ahLst/>
              <a:cxnLst/>
              <a:rect l="l" t="t" r="r" b="b"/>
              <a:pathLst>
                <a:path w="4705" h="8771" extrusionOk="0">
                  <a:moveTo>
                    <a:pt x="4020" y="1"/>
                  </a:moveTo>
                  <a:lnTo>
                    <a:pt x="3471" y="320"/>
                  </a:lnTo>
                  <a:lnTo>
                    <a:pt x="0" y="2650"/>
                  </a:lnTo>
                  <a:lnTo>
                    <a:pt x="731" y="5619"/>
                  </a:lnTo>
                  <a:lnTo>
                    <a:pt x="777" y="5847"/>
                  </a:lnTo>
                  <a:lnTo>
                    <a:pt x="777" y="6304"/>
                  </a:lnTo>
                  <a:lnTo>
                    <a:pt x="868" y="7309"/>
                  </a:lnTo>
                  <a:lnTo>
                    <a:pt x="914" y="7811"/>
                  </a:lnTo>
                  <a:lnTo>
                    <a:pt x="1005" y="8314"/>
                  </a:lnTo>
                  <a:lnTo>
                    <a:pt x="1142" y="8633"/>
                  </a:lnTo>
                  <a:lnTo>
                    <a:pt x="1233" y="8725"/>
                  </a:lnTo>
                  <a:lnTo>
                    <a:pt x="1325" y="8770"/>
                  </a:lnTo>
                  <a:lnTo>
                    <a:pt x="1644" y="8725"/>
                  </a:lnTo>
                  <a:lnTo>
                    <a:pt x="1918" y="8679"/>
                  </a:lnTo>
                  <a:lnTo>
                    <a:pt x="2238" y="8542"/>
                  </a:lnTo>
                  <a:lnTo>
                    <a:pt x="2512" y="8405"/>
                  </a:lnTo>
                  <a:lnTo>
                    <a:pt x="3106" y="8040"/>
                  </a:lnTo>
                  <a:lnTo>
                    <a:pt x="3608" y="7583"/>
                  </a:lnTo>
                  <a:lnTo>
                    <a:pt x="4020" y="7126"/>
                  </a:lnTo>
                  <a:lnTo>
                    <a:pt x="4385" y="6669"/>
                  </a:lnTo>
                  <a:lnTo>
                    <a:pt x="4613" y="6350"/>
                  </a:lnTo>
                  <a:lnTo>
                    <a:pt x="4705" y="6121"/>
                  </a:lnTo>
                  <a:lnTo>
                    <a:pt x="4659" y="4751"/>
                  </a:lnTo>
                  <a:lnTo>
                    <a:pt x="4522" y="3426"/>
                  </a:lnTo>
                  <a:lnTo>
                    <a:pt x="4476" y="3061"/>
                  </a:lnTo>
                  <a:lnTo>
                    <a:pt x="4431" y="2696"/>
                  </a:lnTo>
                  <a:lnTo>
                    <a:pt x="4339" y="2193"/>
                  </a:lnTo>
                  <a:lnTo>
                    <a:pt x="4339" y="2056"/>
                  </a:lnTo>
                  <a:lnTo>
                    <a:pt x="4294" y="1873"/>
                  </a:lnTo>
                  <a:lnTo>
                    <a:pt x="4020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5" name="Google Shape;4216;p55"/>
            <p:cNvSpPr/>
            <p:nvPr/>
          </p:nvSpPr>
          <p:spPr>
            <a:xfrm>
              <a:off x="7540368" y="1823588"/>
              <a:ext cx="98644" cy="129082"/>
            </a:xfrm>
            <a:custGeom>
              <a:avLst/>
              <a:gdLst/>
              <a:ahLst/>
              <a:cxnLst/>
              <a:rect l="l" t="t" r="r" b="b"/>
              <a:pathLst>
                <a:path w="4294" h="5619" extrusionOk="0">
                  <a:moveTo>
                    <a:pt x="4020" y="1"/>
                  </a:moveTo>
                  <a:lnTo>
                    <a:pt x="3471" y="320"/>
                  </a:lnTo>
                  <a:lnTo>
                    <a:pt x="0" y="2650"/>
                  </a:lnTo>
                  <a:lnTo>
                    <a:pt x="731" y="5619"/>
                  </a:lnTo>
                  <a:lnTo>
                    <a:pt x="1325" y="5345"/>
                  </a:lnTo>
                  <a:lnTo>
                    <a:pt x="1918" y="5025"/>
                  </a:lnTo>
                  <a:lnTo>
                    <a:pt x="2421" y="4614"/>
                  </a:lnTo>
                  <a:lnTo>
                    <a:pt x="2923" y="4157"/>
                  </a:lnTo>
                  <a:lnTo>
                    <a:pt x="3334" y="3655"/>
                  </a:lnTo>
                  <a:lnTo>
                    <a:pt x="3745" y="3107"/>
                  </a:lnTo>
                  <a:lnTo>
                    <a:pt x="4065" y="2513"/>
                  </a:lnTo>
                  <a:lnTo>
                    <a:pt x="4294" y="1873"/>
                  </a:lnTo>
                  <a:lnTo>
                    <a:pt x="40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6" name="Google Shape;4217;p55"/>
            <p:cNvSpPr/>
            <p:nvPr/>
          </p:nvSpPr>
          <p:spPr>
            <a:xfrm>
              <a:off x="7436487" y="1632617"/>
              <a:ext cx="228760" cy="289637"/>
            </a:xfrm>
            <a:custGeom>
              <a:avLst/>
              <a:gdLst/>
              <a:ahLst/>
              <a:cxnLst/>
              <a:rect l="l" t="t" r="r" b="b"/>
              <a:pathLst>
                <a:path w="9958" h="12608" extrusionOk="0">
                  <a:moveTo>
                    <a:pt x="4933" y="1"/>
                  </a:moveTo>
                  <a:lnTo>
                    <a:pt x="4476" y="92"/>
                  </a:lnTo>
                  <a:lnTo>
                    <a:pt x="4020" y="183"/>
                  </a:lnTo>
                  <a:lnTo>
                    <a:pt x="3563" y="320"/>
                  </a:lnTo>
                  <a:lnTo>
                    <a:pt x="3106" y="549"/>
                  </a:lnTo>
                  <a:lnTo>
                    <a:pt x="2649" y="868"/>
                  </a:lnTo>
                  <a:lnTo>
                    <a:pt x="2238" y="1188"/>
                  </a:lnTo>
                  <a:lnTo>
                    <a:pt x="1827" y="1645"/>
                  </a:lnTo>
                  <a:lnTo>
                    <a:pt x="1462" y="2147"/>
                  </a:lnTo>
                  <a:lnTo>
                    <a:pt x="1142" y="2741"/>
                  </a:lnTo>
                  <a:lnTo>
                    <a:pt x="822" y="3381"/>
                  </a:lnTo>
                  <a:lnTo>
                    <a:pt x="548" y="4157"/>
                  </a:lnTo>
                  <a:lnTo>
                    <a:pt x="320" y="4979"/>
                  </a:lnTo>
                  <a:lnTo>
                    <a:pt x="137" y="5939"/>
                  </a:lnTo>
                  <a:lnTo>
                    <a:pt x="46" y="6898"/>
                  </a:lnTo>
                  <a:lnTo>
                    <a:pt x="0" y="7766"/>
                  </a:lnTo>
                  <a:lnTo>
                    <a:pt x="91" y="8542"/>
                  </a:lnTo>
                  <a:lnTo>
                    <a:pt x="183" y="9182"/>
                  </a:lnTo>
                  <a:lnTo>
                    <a:pt x="366" y="9821"/>
                  </a:lnTo>
                  <a:lnTo>
                    <a:pt x="594" y="10323"/>
                  </a:lnTo>
                  <a:lnTo>
                    <a:pt x="822" y="10780"/>
                  </a:lnTo>
                  <a:lnTo>
                    <a:pt x="1142" y="11191"/>
                  </a:lnTo>
                  <a:lnTo>
                    <a:pt x="1462" y="11511"/>
                  </a:lnTo>
                  <a:lnTo>
                    <a:pt x="1781" y="11785"/>
                  </a:lnTo>
                  <a:lnTo>
                    <a:pt x="2101" y="12013"/>
                  </a:lnTo>
                  <a:lnTo>
                    <a:pt x="2467" y="12196"/>
                  </a:lnTo>
                  <a:lnTo>
                    <a:pt x="2786" y="12333"/>
                  </a:lnTo>
                  <a:lnTo>
                    <a:pt x="3060" y="12425"/>
                  </a:lnTo>
                  <a:lnTo>
                    <a:pt x="3609" y="12516"/>
                  </a:lnTo>
                  <a:lnTo>
                    <a:pt x="4111" y="12607"/>
                  </a:lnTo>
                  <a:lnTo>
                    <a:pt x="4796" y="12607"/>
                  </a:lnTo>
                  <a:lnTo>
                    <a:pt x="5162" y="12562"/>
                  </a:lnTo>
                  <a:lnTo>
                    <a:pt x="5573" y="12516"/>
                  </a:lnTo>
                  <a:lnTo>
                    <a:pt x="6029" y="12379"/>
                  </a:lnTo>
                  <a:lnTo>
                    <a:pt x="6440" y="12242"/>
                  </a:lnTo>
                  <a:lnTo>
                    <a:pt x="6897" y="12013"/>
                  </a:lnTo>
                  <a:lnTo>
                    <a:pt x="7354" y="11694"/>
                  </a:lnTo>
                  <a:lnTo>
                    <a:pt x="7811" y="11328"/>
                  </a:lnTo>
                  <a:lnTo>
                    <a:pt x="8222" y="10826"/>
                  </a:lnTo>
                  <a:lnTo>
                    <a:pt x="8587" y="10278"/>
                  </a:lnTo>
                  <a:lnTo>
                    <a:pt x="8953" y="9593"/>
                  </a:lnTo>
                  <a:lnTo>
                    <a:pt x="9272" y="8816"/>
                  </a:lnTo>
                  <a:lnTo>
                    <a:pt x="9546" y="7903"/>
                  </a:lnTo>
                  <a:lnTo>
                    <a:pt x="9775" y="6943"/>
                  </a:lnTo>
                  <a:lnTo>
                    <a:pt x="9912" y="6076"/>
                  </a:lnTo>
                  <a:lnTo>
                    <a:pt x="9958" y="5253"/>
                  </a:lnTo>
                  <a:lnTo>
                    <a:pt x="9958" y="4523"/>
                  </a:lnTo>
                  <a:lnTo>
                    <a:pt x="9912" y="3883"/>
                  </a:lnTo>
                  <a:lnTo>
                    <a:pt x="9775" y="3244"/>
                  </a:lnTo>
                  <a:lnTo>
                    <a:pt x="9592" y="2696"/>
                  </a:lnTo>
                  <a:lnTo>
                    <a:pt x="9364" y="2239"/>
                  </a:lnTo>
                  <a:lnTo>
                    <a:pt x="9090" y="1782"/>
                  </a:lnTo>
                  <a:lnTo>
                    <a:pt x="8770" y="1417"/>
                  </a:lnTo>
                  <a:lnTo>
                    <a:pt x="8405" y="1097"/>
                  </a:lnTo>
                  <a:lnTo>
                    <a:pt x="8039" y="777"/>
                  </a:lnTo>
                  <a:lnTo>
                    <a:pt x="7628" y="549"/>
                  </a:lnTo>
                  <a:lnTo>
                    <a:pt x="7217" y="366"/>
                  </a:lnTo>
                  <a:lnTo>
                    <a:pt x="6760" y="229"/>
                  </a:lnTo>
                  <a:lnTo>
                    <a:pt x="6349" y="92"/>
                  </a:lnTo>
                  <a:lnTo>
                    <a:pt x="5892" y="46"/>
                  </a:lnTo>
                  <a:lnTo>
                    <a:pt x="5436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7" name="Google Shape;4218;p55"/>
            <p:cNvSpPr/>
            <p:nvPr/>
          </p:nvSpPr>
          <p:spPr>
            <a:xfrm>
              <a:off x="7455370" y="1749088"/>
              <a:ext cx="23110" cy="12612"/>
            </a:xfrm>
            <a:custGeom>
              <a:avLst/>
              <a:gdLst/>
              <a:ahLst/>
              <a:cxnLst/>
              <a:rect l="l" t="t" r="r" b="b"/>
              <a:pathLst>
                <a:path w="1006" h="549" extrusionOk="0">
                  <a:moveTo>
                    <a:pt x="503" y="1"/>
                  </a:moveTo>
                  <a:lnTo>
                    <a:pt x="274" y="46"/>
                  </a:lnTo>
                  <a:lnTo>
                    <a:pt x="46" y="183"/>
                  </a:lnTo>
                  <a:lnTo>
                    <a:pt x="0" y="275"/>
                  </a:lnTo>
                  <a:lnTo>
                    <a:pt x="0" y="366"/>
                  </a:lnTo>
                  <a:lnTo>
                    <a:pt x="46" y="412"/>
                  </a:lnTo>
                  <a:lnTo>
                    <a:pt x="92" y="503"/>
                  </a:lnTo>
                  <a:lnTo>
                    <a:pt x="137" y="549"/>
                  </a:lnTo>
                  <a:lnTo>
                    <a:pt x="229" y="549"/>
                  </a:lnTo>
                  <a:lnTo>
                    <a:pt x="594" y="503"/>
                  </a:lnTo>
                  <a:lnTo>
                    <a:pt x="777" y="457"/>
                  </a:lnTo>
                  <a:lnTo>
                    <a:pt x="959" y="366"/>
                  </a:lnTo>
                  <a:lnTo>
                    <a:pt x="1005" y="275"/>
                  </a:lnTo>
                  <a:lnTo>
                    <a:pt x="959" y="138"/>
                  </a:lnTo>
                  <a:lnTo>
                    <a:pt x="868" y="46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8" name="Google Shape;4219;p55"/>
            <p:cNvSpPr/>
            <p:nvPr/>
          </p:nvSpPr>
          <p:spPr>
            <a:xfrm>
              <a:off x="7529870" y="1750145"/>
              <a:ext cx="22054" cy="14702"/>
            </a:xfrm>
            <a:custGeom>
              <a:avLst/>
              <a:gdLst/>
              <a:ahLst/>
              <a:cxnLst/>
              <a:rect l="l" t="t" r="r" b="b"/>
              <a:pathLst>
                <a:path w="960" h="640" extrusionOk="0">
                  <a:moveTo>
                    <a:pt x="274" y="0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229"/>
                  </a:lnTo>
                  <a:lnTo>
                    <a:pt x="0" y="320"/>
                  </a:lnTo>
                  <a:lnTo>
                    <a:pt x="183" y="457"/>
                  </a:lnTo>
                  <a:lnTo>
                    <a:pt x="366" y="503"/>
                  </a:lnTo>
                  <a:lnTo>
                    <a:pt x="685" y="640"/>
                  </a:lnTo>
                  <a:lnTo>
                    <a:pt x="777" y="640"/>
                  </a:lnTo>
                  <a:lnTo>
                    <a:pt x="868" y="594"/>
                  </a:lnTo>
                  <a:lnTo>
                    <a:pt x="914" y="548"/>
                  </a:lnTo>
                  <a:lnTo>
                    <a:pt x="959" y="457"/>
                  </a:lnTo>
                  <a:lnTo>
                    <a:pt x="959" y="411"/>
                  </a:lnTo>
                  <a:lnTo>
                    <a:pt x="914" y="320"/>
                  </a:lnTo>
                  <a:lnTo>
                    <a:pt x="731" y="137"/>
                  </a:lnTo>
                  <a:lnTo>
                    <a:pt x="503" y="46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9" name="Google Shape;4220;p55"/>
            <p:cNvSpPr/>
            <p:nvPr/>
          </p:nvSpPr>
          <p:spPr>
            <a:xfrm>
              <a:off x="7524609" y="1786878"/>
              <a:ext cx="8431" cy="23087"/>
            </a:xfrm>
            <a:custGeom>
              <a:avLst/>
              <a:gdLst/>
              <a:ahLst/>
              <a:cxnLst/>
              <a:rect l="l" t="t" r="r" b="b"/>
              <a:pathLst>
                <a:path w="367" h="1005" extrusionOk="0">
                  <a:moveTo>
                    <a:pt x="47" y="0"/>
                  </a:moveTo>
                  <a:lnTo>
                    <a:pt x="1" y="274"/>
                  </a:lnTo>
                  <a:lnTo>
                    <a:pt x="1" y="594"/>
                  </a:lnTo>
                  <a:lnTo>
                    <a:pt x="47" y="731"/>
                  </a:lnTo>
                  <a:lnTo>
                    <a:pt x="138" y="822"/>
                  </a:lnTo>
                  <a:lnTo>
                    <a:pt x="229" y="959"/>
                  </a:lnTo>
                  <a:lnTo>
                    <a:pt x="366" y="1005"/>
                  </a:lnTo>
                  <a:lnTo>
                    <a:pt x="366" y="959"/>
                  </a:lnTo>
                  <a:lnTo>
                    <a:pt x="275" y="914"/>
                  </a:lnTo>
                  <a:lnTo>
                    <a:pt x="184" y="822"/>
                  </a:lnTo>
                  <a:lnTo>
                    <a:pt x="92" y="594"/>
                  </a:lnTo>
                  <a:lnTo>
                    <a:pt x="47" y="320"/>
                  </a:lnTo>
                  <a:lnTo>
                    <a:pt x="92" y="4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0" name="Google Shape;4221;p55"/>
            <p:cNvSpPr/>
            <p:nvPr/>
          </p:nvSpPr>
          <p:spPr>
            <a:xfrm>
              <a:off x="7524609" y="1778470"/>
              <a:ext cx="18929" cy="27314"/>
            </a:xfrm>
            <a:custGeom>
              <a:avLst/>
              <a:gdLst/>
              <a:ahLst/>
              <a:cxnLst/>
              <a:rect l="l" t="t" r="r" b="b"/>
              <a:pathLst>
                <a:path w="824" h="1189" extrusionOk="0">
                  <a:moveTo>
                    <a:pt x="321" y="1"/>
                  </a:moveTo>
                  <a:lnTo>
                    <a:pt x="275" y="46"/>
                  </a:lnTo>
                  <a:lnTo>
                    <a:pt x="138" y="183"/>
                  </a:lnTo>
                  <a:lnTo>
                    <a:pt x="47" y="366"/>
                  </a:lnTo>
                  <a:lnTo>
                    <a:pt x="1" y="594"/>
                  </a:lnTo>
                  <a:lnTo>
                    <a:pt x="47" y="823"/>
                  </a:lnTo>
                  <a:lnTo>
                    <a:pt x="92" y="1005"/>
                  </a:lnTo>
                  <a:lnTo>
                    <a:pt x="229" y="1142"/>
                  </a:lnTo>
                  <a:lnTo>
                    <a:pt x="321" y="1188"/>
                  </a:lnTo>
                  <a:lnTo>
                    <a:pt x="503" y="1188"/>
                  </a:lnTo>
                  <a:lnTo>
                    <a:pt x="595" y="1142"/>
                  </a:lnTo>
                  <a:lnTo>
                    <a:pt x="732" y="1005"/>
                  </a:lnTo>
                  <a:lnTo>
                    <a:pt x="823" y="823"/>
                  </a:lnTo>
                  <a:lnTo>
                    <a:pt x="823" y="594"/>
                  </a:lnTo>
                  <a:lnTo>
                    <a:pt x="823" y="412"/>
                  </a:lnTo>
                  <a:lnTo>
                    <a:pt x="732" y="183"/>
                  </a:lnTo>
                  <a:lnTo>
                    <a:pt x="640" y="46"/>
                  </a:lnTo>
                  <a:lnTo>
                    <a:pt x="549" y="46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1" name="Google Shape;4222;p55"/>
            <p:cNvSpPr/>
            <p:nvPr/>
          </p:nvSpPr>
          <p:spPr>
            <a:xfrm>
              <a:off x="7538255" y="1780560"/>
              <a:ext cx="17873" cy="11578"/>
            </a:xfrm>
            <a:custGeom>
              <a:avLst/>
              <a:gdLst/>
              <a:ahLst/>
              <a:cxnLst/>
              <a:rect l="l" t="t" r="r" b="b"/>
              <a:pathLst>
                <a:path w="778" h="504" extrusionOk="0">
                  <a:moveTo>
                    <a:pt x="1" y="1"/>
                  </a:moveTo>
                  <a:lnTo>
                    <a:pt x="1" y="47"/>
                  </a:lnTo>
                  <a:lnTo>
                    <a:pt x="46" y="229"/>
                  </a:lnTo>
                  <a:lnTo>
                    <a:pt x="138" y="366"/>
                  </a:lnTo>
                  <a:lnTo>
                    <a:pt x="229" y="458"/>
                  </a:lnTo>
                  <a:lnTo>
                    <a:pt x="412" y="503"/>
                  </a:lnTo>
                  <a:lnTo>
                    <a:pt x="549" y="458"/>
                  </a:lnTo>
                  <a:lnTo>
                    <a:pt x="686" y="321"/>
                  </a:lnTo>
                  <a:lnTo>
                    <a:pt x="732" y="184"/>
                  </a:lnTo>
                  <a:lnTo>
                    <a:pt x="777" y="1"/>
                  </a:lnTo>
                  <a:lnTo>
                    <a:pt x="732" y="1"/>
                  </a:lnTo>
                  <a:lnTo>
                    <a:pt x="549" y="184"/>
                  </a:lnTo>
                  <a:lnTo>
                    <a:pt x="457" y="229"/>
                  </a:lnTo>
                  <a:lnTo>
                    <a:pt x="366" y="229"/>
                  </a:lnTo>
                  <a:lnTo>
                    <a:pt x="275" y="184"/>
                  </a:lnTo>
                  <a:lnTo>
                    <a:pt x="229" y="138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2" name="Google Shape;4223;p55"/>
            <p:cNvSpPr/>
            <p:nvPr/>
          </p:nvSpPr>
          <p:spPr>
            <a:xfrm>
              <a:off x="7465868" y="1780560"/>
              <a:ext cx="11555" cy="21020"/>
            </a:xfrm>
            <a:custGeom>
              <a:avLst/>
              <a:gdLst/>
              <a:ahLst/>
              <a:cxnLst/>
              <a:rect l="l" t="t" r="r" b="b"/>
              <a:pathLst>
                <a:path w="503" h="915" extrusionOk="0">
                  <a:moveTo>
                    <a:pt x="457" y="1"/>
                  </a:moveTo>
                  <a:lnTo>
                    <a:pt x="457" y="1"/>
                  </a:lnTo>
                  <a:lnTo>
                    <a:pt x="457" y="1"/>
                  </a:lnTo>
                  <a:close/>
                  <a:moveTo>
                    <a:pt x="457" y="1"/>
                  </a:moveTo>
                  <a:lnTo>
                    <a:pt x="411" y="321"/>
                  </a:lnTo>
                  <a:lnTo>
                    <a:pt x="365" y="549"/>
                  </a:lnTo>
                  <a:lnTo>
                    <a:pt x="228" y="777"/>
                  </a:lnTo>
                  <a:lnTo>
                    <a:pt x="137" y="869"/>
                  </a:lnTo>
                  <a:lnTo>
                    <a:pt x="0" y="914"/>
                  </a:lnTo>
                  <a:lnTo>
                    <a:pt x="183" y="914"/>
                  </a:lnTo>
                  <a:lnTo>
                    <a:pt x="274" y="823"/>
                  </a:lnTo>
                  <a:lnTo>
                    <a:pt x="365" y="732"/>
                  </a:lnTo>
                  <a:lnTo>
                    <a:pt x="411" y="595"/>
                  </a:lnTo>
                  <a:lnTo>
                    <a:pt x="502" y="275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3" name="Google Shape;4224;p55"/>
            <p:cNvSpPr/>
            <p:nvPr/>
          </p:nvSpPr>
          <p:spPr>
            <a:xfrm>
              <a:off x="7465868" y="1780560"/>
              <a:ext cx="10498" cy="21020"/>
            </a:xfrm>
            <a:custGeom>
              <a:avLst/>
              <a:gdLst/>
              <a:ahLst/>
              <a:cxnLst/>
              <a:rect l="l" t="t" r="r" b="b"/>
              <a:pathLst>
                <a:path w="457" h="915" fill="none" extrusionOk="0">
                  <a:moveTo>
                    <a:pt x="457" y="1"/>
                  </a:moveTo>
                  <a:lnTo>
                    <a:pt x="457" y="1"/>
                  </a:lnTo>
                  <a:lnTo>
                    <a:pt x="457" y="1"/>
                  </a:lnTo>
                  <a:lnTo>
                    <a:pt x="457" y="1"/>
                  </a:lnTo>
                  <a:lnTo>
                    <a:pt x="457" y="1"/>
                  </a:lnTo>
                  <a:lnTo>
                    <a:pt x="411" y="321"/>
                  </a:lnTo>
                  <a:lnTo>
                    <a:pt x="365" y="549"/>
                  </a:lnTo>
                  <a:lnTo>
                    <a:pt x="228" y="777"/>
                  </a:lnTo>
                  <a:lnTo>
                    <a:pt x="137" y="869"/>
                  </a:lnTo>
                  <a:lnTo>
                    <a:pt x="0" y="9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4" name="Google Shape;4225;p55"/>
            <p:cNvSpPr/>
            <p:nvPr/>
          </p:nvSpPr>
          <p:spPr>
            <a:xfrm>
              <a:off x="7465868" y="1780560"/>
              <a:ext cx="11555" cy="21020"/>
            </a:xfrm>
            <a:custGeom>
              <a:avLst/>
              <a:gdLst/>
              <a:ahLst/>
              <a:cxnLst/>
              <a:rect l="l" t="t" r="r" b="b"/>
              <a:pathLst>
                <a:path w="503" h="915" fill="none" extrusionOk="0">
                  <a:moveTo>
                    <a:pt x="0" y="914"/>
                  </a:moveTo>
                  <a:lnTo>
                    <a:pt x="0" y="914"/>
                  </a:lnTo>
                  <a:lnTo>
                    <a:pt x="183" y="914"/>
                  </a:lnTo>
                  <a:lnTo>
                    <a:pt x="274" y="823"/>
                  </a:lnTo>
                  <a:lnTo>
                    <a:pt x="365" y="732"/>
                  </a:lnTo>
                  <a:lnTo>
                    <a:pt x="411" y="595"/>
                  </a:lnTo>
                  <a:lnTo>
                    <a:pt x="502" y="275"/>
                  </a:lnTo>
                  <a:lnTo>
                    <a:pt x="457" y="1"/>
                  </a:lnTo>
                  <a:lnTo>
                    <a:pt x="0" y="9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5" name="Google Shape;4226;p55"/>
            <p:cNvSpPr/>
            <p:nvPr/>
          </p:nvSpPr>
          <p:spPr>
            <a:xfrm>
              <a:off x="7458517" y="1771119"/>
              <a:ext cx="17850" cy="27314"/>
            </a:xfrm>
            <a:custGeom>
              <a:avLst/>
              <a:gdLst/>
              <a:ahLst/>
              <a:cxnLst/>
              <a:rect l="l" t="t" r="r" b="b"/>
              <a:pathLst>
                <a:path w="777" h="1189" extrusionOk="0">
                  <a:moveTo>
                    <a:pt x="366" y="1"/>
                  </a:moveTo>
                  <a:lnTo>
                    <a:pt x="274" y="47"/>
                  </a:lnTo>
                  <a:lnTo>
                    <a:pt x="137" y="138"/>
                  </a:lnTo>
                  <a:lnTo>
                    <a:pt x="46" y="321"/>
                  </a:lnTo>
                  <a:lnTo>
                    <a:pt x="0" y="549"/>
                  </a:lnTo>
                  <a:lnTo>
                    <a:pt x="0" y="732"/>
                  </a:lnTo>
                  <a:lnTo>
                    <a:pt x="46" y="960"/>
                  </a:lnTo>
                  <a:lnTo>
                    <a:pt x="137" y="1097"/>
                  </a:lnTo>
                  <a:lnTo>
                    <a:pt x="229" y="1143"/>
                  </a:lnTo>
                  <a:lnTo>
                    <a:pt x="320" y="1188"/>
                  </a:lnTo>
                  <a:lnTo>
                    <a:pt x="411" y="1188"/>
                  </a:lnTo>
                  <a:lnTo>
                    <a:pt x="503" y="1143"/>
                  </a:lnTo>
                  <a:lnTo>
                    <a:pt x="640" y="1051"/>
                  </a:lnTo>
                  <a:lnTo>
                    <a:pt x="731" y="869"/>
                  </a:lnTo>
                  <a:lnTo>
                    <a:pt x="777" y="640"/>
                  </a:lnTo>
                  <a:lnTo>
                    <a:pt x="777" y="412"/>
                  </a:lnTo>
                  <a:lnTo>
                    <a:pt x="731" y="229"/>
                  </a:lnTo>
                  <a:lnTo>
                    <a:pt x="640" y="92"/>
                  </a:lnTo>
                  <a:lnTo>
                    <a:pt x="594" y="47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6" name="Google Shape;4227;p55"/>
            <p:cNvSpPr/>
            <p:nvPr/>
          </p:nvSpPr>
          <p:spPr>
            <a:xfrm>
              <a:off x="7450109" y="1770085"/>
              <a:ext cx="14725" cy="11555"/>
            </a:xfrm>
            <a:custGeom>
              <a:avLst/>
              <a:gdLst/>
              <a:ahLst/>
              <a:cxnLst/>
              <a:rect l="l" t="t" r="r" b="b"/>
              <a:pathLst>
                <a:path w="641" h="503" extrusionOk="0">
                  <a:moveTo>
                    <a:pt x="1" y="0"/>
                  </a:moveTo>
                  <a:lnTo>
                    <a:pt x="1" y="137"/>
                  </a:lnTo>
                  <a:lnTo>
                    <a:pt x="1" y="320"/>
                  </a:lnTo>
                  <a:lnTo>
                    <a:pt x="92" y="457"/>
                  </a:lnTo>
                  <a:lnTo>
                    <a:pt x="229" y="503"/>
                  </a:lnTo>
                  <a:lnTo>
                    <a:pt x="366" y="503"/>
                  </a:lnTo>
                  <a:lnTo>
                    <a:pt x="458" y="457"/>
                  </a:lnTo>
                  <a:lnTo>
                    <a:pt x="595" y="320"/>
                  </a:lnTo>
                  <a:lnTo>
                    <a:pt x="640" y="183"/>
                  </a:lnTo>
                  <a:lnTo>
                    <a:pt x="640" y="137"/>
                  </a:lnTo>
                  <a:lnTo>
                    <a:pt x="595" y="92"/>
                  </a:lnTo>
                  <a:lnTo>
                    <a:pt x="458" y="183"/>
                  </a:lnTo>
                  <a:lnTo>
                    <a:pt x="366" y="229"/>
                  </a:lnTo>
                  <a:lnTo>
                    <a:pt x="275" y="274"/>
                  </a:lnTo>
                  <a:lnTo>
                    <a:pt x="184" y="229"/>
                  </a:lnTo>
                  <a:lnTo>
                    <a:pt x="138" y="18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7" name="Google Shape;4228;p55"/>
            <p:cNvSpPr/>
            <p:nvPr/>
          </p:nvSpPr>
          <p:spPr>
            <a:xfrm>
              <a:off x="7502578" y="1858207"/>
              <a:ext cx="17873" cy="8431"/>
            </a:xfrm>
            <a:custGeom>
              <a:avLst/>
              <a:gdLst/>
              <a:ahLst/>
              <a:cxnLst/>
              <a:rect l="l" t="t" r="r" b="b"/>
              <a:pathLst>
                <a:path w="778" h="367" extrusionOk="0">
                  <a:moveTo>
                    <a:pt x="732" y="1"/>
                  </a:moveTo>
                  <a:lnTo>
                    <a:pt x="549" y="138"/>
                  </a:lnTo>
                  <a:lnTo>
                    <a:pt x="503" y="184"/>
                  </a:lnTo>
                  <a:lnTo>
                    <a:pt x="412" y="229"/>
                  </a:lnTo>
                  <a:lnTo>
                    <a:pt x="183" y="184"/>
                  </a:lnTo>
                  <a:lnTo>
                    <a:pt x="1" y="138"/>
                  </a:lnTo>
                  <a:lnTo>
                    <a:pt x="1" y="138"/>
                  </a:lnTo>
                  <a:lnTo>
                    <a:pt x="92" y="229"/>
                  </a:lnTo>
                  <a:lnTo>
                    <a:pt x="183" y="321"/>
                  </a:lnTo>
                  <a:lnTo>
                    <a:pt x="320" y="366"/>
                  </a:lnTo>
                  <a:lnTo>
                    <a:pt x="457" y="366"/>
                  </a:lnTo>
                  <a:lnTo>
                    <a:pt x="549" y="321"/>
                  </a:lnTo>
                  <a:lnTo>
                    <a:pt x="640" y="229"/>
                  </a:lnTo>
                  <a:lnTo>
                    <a:pt x="732" y="138"/>
                  </a:lnTo>
                  <a:lnTo>
                    <a:pt x="777" y="47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8" name="Google Shape;4229;p55"/>
            <p:cNvSpPr/>
            <p:nvPr/>
          </p:nvSpPr>
          <p:spPr>
            <a:xfrm>
              <a:off x="7471106" y="1743850"/>
              <a:ext cx="43050" cy="101791"/>
            </a:xfrm>
            <a:custGeom>
              <a:avLst/>
              <a:gdLst/>
              <a:ahLst/>
              <a:cxnLst/>
              <a:rect l="l" t="t" r="r" b="b"/>
              <a:pathLst>
                <a:path w="1874" h="4431" extrusionOk="0">
                  <a:moveTo>
                    <a:pt x="1051" y="0"/>
                  </a:moveTo>
                  <a:lnTo>
                    <a:pt x="731" y="868"/>
                  </a:lnTo>
                  <a:lnTo>
                    <a:pt x="412" y="1782"/>
                  </a:lnTo>
                  <a:lnTo>
                    <a:pt x="183" y="2649"/>
                  </a:lnTo>
                  <a:lnTo>
                    <a:pt x="0" y="3563"/>
                  </a:lnTo>
                  <a:lnTo>
                    <a:pt x="46" y="3609"/>
                  </a:lnTo>
                  <a:lnTo>
                    <a:pt x="92" y="3654"/>
                  </a:lnTo>
                  <a:lnTo>
                    <a:pt x="274" y="3654"/>
                  </a:lnTo>
                  <a:lnTo>
                    <a:pt x="640" y="3517"/>
                  </a:lnTo>
                  <a:lnTo>
                    <a:pt x="594" y="3837"/>
                  </a:lnTo>
                  <a:lnTo>
                    <a:pt x="503" y="4340"/>
                  </a:lnTo>
                  <a:lnTo>
                    <a:pt x="549" y="4385"/>
                  </a:lnTo>
                  <a:lnTo>
                    <a:pt x="640" y="4385"/>
                  </a:lnTo>
                  <a:lnTo>
                    <a:pt x="1005" y="4431"/>
                  </a:lnTo>
                  <a:lnTo>
                    <a:pt x="1325" y="4385"/>
                  </a:lnTo>
                  <a:lnTo>
                    <a:pt x="1645" y="4248"/>
                  </a:lnTo>
                  <a:lnTo>
                    <a:pt x="1873" y="4020"/>
                  </a:lnTo>
                  <a:lnTo>
                    <a:pt x="1873" y="3974"/>
                  </a:lnTo>
                  <a:lnTo>
                    <a:pt x="1599" y="4111"/>
                  </a:lnTo>
                  <a:lnTo>
                    <a:pt x="1279" y="4202"/>
                  </a:lnTo>
                  <a:lnTo>
                    <a:pt x="1005" y="4248"/>
                  </a:lnTo>
                  <a:lnTo>
                    <a:pt x="686" y="4202"/>
                  </a:lnTo>
                  <a:lnTo>
                    <a:pt x="823" y="3746"/>
                  </a:lnTo>
                  <a:lnTo>
                    <a:pt x="868" y="3426"/>
                  </a:lnTo>
                  <a:lnTo>
                    <a:pt x="914" y="3289"/>
                  </a:lnTo>
                  <a:lnTo>
                    <a:pt x="594" y="3335"/>
                  </a:lnTo>
                  <a:lnTo>
                    <a:pt x="320" y="3380"/>
                  </a:lnTo>
                  <a:lnTo>
                    <a:pt x="503" y="2558"/>
                  </a:lnTo>
                  <a:lnTo>
                    <a:pt x="686" y="1690"/>
                  </a:lnTo>
                  <a:lnTo>
                    <a:pt x="914" y="868"/>
                  </a:lnTo>
                  <a:lnTo>
                    <a:pt x="1097" y="46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9" name="Google Shape;4230;p55"/>
            <p:cNvSpPr/>
            <p:nvPr/>
          </p:nvSpPr>
          <p:spPr>
            <a:xfrm>
              <a:off x="7444872" y="1624232"/>
              <a:ext cx="229817" cy="196231"/>
            </a:xfrm>
            <a:custGeom>
              <a:avLst/>
              <a:gdLst/>
              <a:ahLst/>
              <a:cxnLst/>
              <a:rect l="l" t="t" r="r" b="b"/>
              <a:pathLst>
                <a:path w="10004" h="8542" extrusionOk="0">
                  <a:moveTo>
                    <a:pt x="4888" y="0"/>
                  </a:moveTo>
                  <a:lnTo>
                    <a:pt x="4203" y="137"/>
                  </a:lnTo>
                  <a:lnTo>
                    <a:pt x="3746" y="92"/>
                  </a:lnTo>
                  <a:lnTo>
                    <a:pt x="3335" y="137"/>
                  </a:lnTo>
                  <a:lnTo>
                    <a:pt x="2878" y="229"/>
                  </a:lnTo>
                  <a:lnTo>
                    <a:pt x="2467" y="411"/>
                  </a:lnTo>
                  <a:lnTo>
                    <a:pt x="2056" y="594"/>
                  </a:lnTo>
                  <a:lnTo>
                    <a:pt x="1691" y="868"/>
                  </a:lnTo>
                  <a:lnTo>
                    <a:pt x="1371" y="1142"/>
                  </a:lnTo>
                  <a:lnTo>
                    <a:pt x="1097" y="1508"/>
                  </a:lnTo>
                  <a:lnTo>
                    <a:pt x="868" y="1782"/>
                  </a:lnTo>
                  <a:lnTo>
                    <a:pt x="731" y="2056"/>
                  </a:lnTo>
                  <a:lnTo>
                    <a:pt x="457" y="2649"/>
                  </a:lnTo>
                  <a:lnTo>
                    <a:pt x="275" y="3243"/>
                  </a:lnTo>
                  <a:lnTo>
                    <a:pt x="138" y="3791"/>
                  </a:lnTo>
                  <a:lnTo>
                    <a:pt x="46" y="4294"/>
                  </a:lnTo>
                  <a:lnTo>
                    <a:pt x="46" y="4659"/>
                  </a:lnTo>
                  <a:lnTo>
                    <a:pt x="1" y="5025"/>
                  </a:lnTo>
                  <a:lnTo>
                    <a:pt x="275" y="4431"/>
                  </a:lnTo>
                  <a:lnTo>
                    <a:pt x="640" y="3837"/>
                  </a:lnTo>
                  <a:lnTo>
                    <a:pt x="1051" y="3335"/>
                  </a:lnTo>
                  <a:lnTo>
                    <a:pt x="1508" y="2832"/>
                  </a:lnTo>
                  <a:lnTo>
                    <a:pt x="1736" y="3289"/>
                  </a:lnTo>
                  <a:lnTo>
                    <a:pt x="2010" y="3700"/>
                  </a:lnTo>
                  <a:lnTo>
                    <a:pt x="2467" y="4248"/>
                  </a:lnTo>
                  <a:lnTo>
                    <a:pt x="2741" y="4522"/>
                  </a:lnTo>
                  <a:lnTo>
                    <a:pt x="3061" y="4796"/>
                  </a:lnTo>
                  <a:lnTo>
                    <a:pt x="3426" y="5070"/>
                  </a:lnTo>
                  <a:lnTo>
                    <a:pt x="3837" y="5344"/>
                  </a:lnTo>
                  <a:lnTo>
                    <a:pt x="4294" y="5573"/>
                  </a:lnTo>
                  <a:lnTo>
                    <a:pt x="4842" y="5801"/>
                  </a:lnTo>
                  <a:lnTo>
                    <a:pt x="5390" y="5984"/>
                  </a:lnTo>
                  <a:lnTo>
                    <a:pt x="5984" y="6121"/>
                  </a:lnTo>
                  <a:lnTo>
                    <a:pt x="5573" y="4796"/>
                  </a:lnTo>
                  <a:lnTo>
                    <a:pt x="6030" y="5390"/>
                  </a:lnTo>
                  <a:lnTo>
                    <a:pt x="6624" y="5938"/>
                  </a:lnTo>
                  <a:lnTo>
                    <a:pt x="7263" y="6349"/>
                  </a:lnTo>
                  <a:lnTo>
                    <a:pt x="7902" y="6715"/>
                  </a:lnTo>
                  <a:lnTo>
                    <a:pt x="7948" y="6989"/>
                  </a:lnTo>
                  <a:lnTo>
                    <a:pt x="8040" y="7308"/>
                  </a:lnTo>
                  <a:lnTo>
                    <a:pt x="8177" y="7537"/>
                  </a:lnTo>
                  <a:lnTo>
                    <a:pt x="8314" y="7811"/>
                  </a:lnTo>
                  <a:lnTo>
                    <a:pt x="8496" y="8039"/>
                  </a:lnTo>
                  <a:lnTo>
                    <a:pt x="8679" y="8222"/>
                  </a:lnTo>
                  <a:lnTo>
                    <a:pt x="8907" y="8405"/>
                  </a:lnTo>
                  <a:lnTo>
                    <a:pt x="9181" y="8542"/>
                  </a:lnTo>
                  <a:lnTo>
                    <a:pt x="9273" y="8359"/>
                  </a:lnTo>
                  <a:lnTo>
                    <a:pt x="9455" y="7811"/>
                  </a:lnTo>
                  <a:lnTo>
                    <a:pt x="9684" y="6989"/>
                  </a:lnTo>
                  <a:lnTo>
                    <a:pt x="9912" y="5984"/>
                  </a:lnTo>
                  <a:lnTo>
                    <a:pt x="9958" y="5436"/>
                  </a:lnTo>
                  <a:lnTo>
                    <a:pt x="10004" y="4842"/>
                  </a:lnTo>
                  <a:lnTo>
                    <a:pt x="10004" y="4294"/>
                  </a:lnTo>
                  <a:lnTo>
                    <a:pt x="9912" y="3700"/>
                  </a:lnTo>
                  <a:lnTo>
                    <a:pt x="9821" y="3152"/>
                  </a:lnTo>
                  <a:lnTo>
                    <a:pt x="9593" y="2604"/>
                  </a:lnTo>
                  <a:lnTo>
                    <a:pt x="9318" y="2101"/>
                  </a:lnTo>
                  <a:lnTo>
                    <a:pt x="8953" y="1599"/>
                  </a:lnTo>
                  <a:lnTo>
                    <a:pt x="8496" y="1142"/>
                  </a:lnTo>
                  <a:lnTo>
                    <a:pt x="7948" y="731"/>
                  </a:lnTo>
                  <a:lnTo>
                    <a:pt x="7400" y="457"/>
                  </a:lnTo>
                  <a:lnTo>
                    <a:pt x="6806" y="229"/>
                  </a:lnTo>
                  <a:lnTo>
                    <a:pt x="6167" y="46"/>
                  </a:lnTo>
                  <a:lnTo>
                    <a:pt x="552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0" name="Google Shape;4231;p55"/>
            <p:cNvSpPr/>
            <p:nvPr/>
          </p:nvSpPr>
          <p:spPr>
            <a:xfrm>
              <a:off x="7477401" y="1677735"/>
              <a:ext cx="86055" cy="89225"/>
            </a:xfrm>
            <a:custGeom>
              <a:avLst/>
              <a:gdLst/>
              <a:ahLst/>
              <a:cxnLst/>
              <a:rect l="l" t="t" r="r" b="b"/>
              <a:pathLst>
                <a:path w="3746" h="3884" extrusionOk="0">
                  <a:moveTo>
                    <a:pt x="0" y="1"/>
                  </a:moveTo>
                  <a:lnTo>
                    <a:pt x="0" y="366"/>
                  </a:lnTo>
                  <a:lnTo>
                    <a:pt x="92" y="686"/>
                  </a:lnTo>
                  <a:lnTo>
                    <a:pt x="138" y="1051"/>
                  </a:lnTo>
                  <a:lnTo>
                    <a:pt x="275" y="1371"/>
                  </a:lnTo>
                  <a:lnTo>
                    <a:pt x="412" y="1691"/>
                  </a:lnTo>
                  <a:lnTo>
                    <a:pt x="594" y="1965"/>
                  </a:lnTo>
                  <a:lnTo>
                    <a:pt x="777" y="2239"/>
                  </a:lnTo>
                  <a:lnTo>
                    <a:pt x="1005" y="2513"/>
                  </a:lnTo>
                  <a:lnTo>
                    <a:pt x="1462" y="2924"/>
                  </a:lnTo>
                  <a:lnTo>
                    <a:pt x="2010" y="3244"/>
                  </a:lnTo>
                  <a:lnTo>
                    <a:pt x="2421" y="3426"/>
                  </a:lnTo>
                  <a:lnTo>
                    <a:pt x="2832" y="3609"/>
                  </a:lnTo>
                  <a:lnTo>
                    <a:pt x="3289" y="3746"/>
                  </a:lnTo>
                  <a:lnTo>
                    <a:pt x="3746" y="3883"/>
                  </a:lnTo>
                  <a:lnTo>
                    <a:pt x="3746" y="3883"/>
                  </a:lnTo>
                  <a:lnTo>
                    <a:pt x="3061" y="3609"/>
                  </a:lnTo>
                  <a:lnTo>
                    <a:pt x="2376" y="3289"/>
                  </a:lnTo>
                  <a:lnTo>
                    <a:pt x="1782" y="2833"/>
                  </a:lnTo>
                  <a:lnTo>
                    <a:pt x="1234" y="2330"/>
                  </a:lnTo>
                  <a:lnTo>
                    <a:pt x="823" y="1828"/>
                  </a:lnTo>
                  <a:lnTo>
                    <a:pt x="503" y="1325"/>
                  </a:lnTo>
                  <a:lnTo>
                    <a:pt x="320" y="1006"/>
                  </a:lnTo>
                  <a:lnTo>
                    <a:pt x="229" y="686"/>
                  </a:lnTo>
                  <a:lnTo>
                    <a:pt x="92" y="366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1" name="Google Shape;4232;p55"/>
            <p:cNvSpPr/>
            <p:nvPr/>
          </p:nvSpPr>
          <p:spPr>
            <a:xfrm>
              <a:off x="7477401" y="1677735"/>
              <a:ext cx="86055" cy="89225"/>
            </a:xfrm>
            <a:custGeom>
              <a:avLst/>
              <a:gdLst/>
              <a:ahLst/>
              <a:cxnLst/>
              <a:rect l="l" t="t" r="r" b="b"/>
              <a:pathLst>
                <a:path w="3746" h="3884" fill="none" extrusionOk="0">
                  <a:moveTo>
                    <a:pt x="2010" y="3244"/>
                  </a:moveTo>
                  <a:lnTo>
                    <a:pt x="2010" y="3244"/>
                  </a:lnTo>
                  <a:lnTo>
                    <a:pt x="2421" y="3426"/>
                  </a:lnTo>
                  <a:lnTo>
                    <a:pt x="2832" y="3609"/>
                  </a:lnTo>
                  <a:lnTo>
                    <a:pt x="3289" y="3746"/>
                  </a:lnTo>
                  <a:lnTo>
                    <a:pt x="3746" y="3883"/>
                  </a:lnTo>
                  <a:lnTo>
                    <a:pt x="3746" y="3883"/>
                  </a:lnTo>
                  <a:lnTo>
                    <a:pt x="3061" y="3609"/>
                  </a:lnTo>
                  <a:lnTo>
                    <a:pt x="2376" y="3289"/>
                  </a:lnTo>
                  <a:lnTo>
                    <a:pt x="1782" y="2833"/>
                  </a:lnTo>
                  <a:lnTo>
                    <a:pt x="1234" y="2330"/>
                  </a:lnTo>
                  <a:lnTo>
                    <a:pt x="1234" y="2330"/>
                  </a:lnTo>
                  <a:lnTo>
                    <a:pt x="823" y="1828"/>
                  </a:lnTo>
                  <a:lnTo>
                    <a:pt x="503" y="1325"/>
                  </a:lnTo>
                  <a:lnTo>
                    <a:pt x="503" y="1325"/>
                  </a:lnTo>
                  <a:lnTo>
                    <a:pt x="320" y="1006"/>
                  </a:lnTo>
                  <a:lnTo>
                    <a:pt x="229" y="686"/>
                  </a:lnTo>
                  <a:lnTo>
                    <a:pt x="92" y="366"/>
                  </a:lnTo>
                  <a:lnTo>
                    <a:pt x="46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66"/>
                  </a:lnTo>
                  <a:lnTo>
                    <a:pt x="92" y="686"/>
                  </a:lnTo>
                  <a:lnTo>
                    <a:pt x="138" y="1051"/>
                  </a:lnTo>
                  <a:lnTo>
                    <a:pt x="275" y="1371"/>
                  </a:lnTo>
                  <a:lnTo>
                    <a:pt x="275" y="1371"/>
                  </a:lnTo>
                  <a:lnTo>
                    <a:pt x="412" y="1691"/>
                  </a:lnTo>
                  <a:lnTo>
                    <a:pt x="594" y="1965"/>
                  </a:lnTo>
                  <a:lnTo>
                    <a:pt x="777" y="2239"/>
                  </a:lnTo>
                  <a:lnTo>
                    <a:pt x="1005" y="2513"/>
                  </a:lnTo>
                  <a:lnTo>
                    <a:pt x="1005" y="2513"/>
                  </a:lnTo>
                  <a:lnTo>
                    <a:pt x="1462" y="2924"/>
                  </a:lnTo>
                  <a:lnTo>
                    <a:pt x="2010" y="324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2" name="Google Shape;4233;p55"/>
            <p:cNvSpPr/>
            <p:nvPr/>
          </p:nvSpPr>
          <p:spPr>
            <a:xfrm>
              <a:off x="7626400" y="1792115"/>
              <a:ext cx="60877" cy="74523"/>
            </a:xfrm>
            <a:custGeom>
              <a:avLst/>
              <a:gdLst/>
              <a:ahLst/>
              <a:cxnLst/>
              <a:rect l="l" t="t" r="r" b="b"/>
              <a:pathLst>
                <a:path w="2650" h="3244" extrusionOk="0">
                  <a:moveTo>
                    <a:pt x="1965" y="0"/>
                  </a:moveTo>
                  <a:lnTo>
                    <a:pt x="1782" y="46"/>
                  </a:lnTo>
                  <a:lnTo>
                    <a:pt x="1462" y="229"/>
                  </a:lnTo>
                  <a:lnTo>
                    <a:pt x="1142" y="457"/>
                  </a:lnTo>
                  <a:lnTo>
                    <a:pt x="823" y="731"/>
                  </a:lnTo>
                  <a:lnTo>
                    <a:pt x="594" y="960"/>
                  </a:lnTo>
                  <a:lnTo>
                    <a:pt x="412" y="1234"/>
                  </a:lnTo>
                  <a:lnTo>
                    <a:pt x="0" y="2650"/>
                  </a:lnTo>
                  <a:lnTo>
                    <a:pt x="92" y="2832"/>
                  </a:lnTo>
                  <a:lnTo>
                    <a:pt x="183" y="2969"/>
                  </a:lnTo>
                  <a:lnTo>
                    <a:pt x="320" y="3106"/>
                  </a:lnTo>
                  <a:lnTo>
                    <a:pt x="503" y="3198"/>
                  </a:lnTo>
                  <a:lnTo>
                    <a:pt x="640" y="3243"/>
                  </a:lnTo>
                  <a:lnTo>
                    <a:pt x="1005" y="3243"/>
                  </a:lnTo>
                  <a:lnTo>
                    <a:pt x="1188" y="3198"/>
                  </a:lnTo>
                  <a:lnTo>
                    <a:pt x="1371" y="3152"/>
                  </a:lnTo>
                  <a:lnTo>
                    <a:pt x="1553" y="3015"/>
                  </a:lnTo>
                  <a:lnTo>
                    <a:pt x="1873" y="2650"/>
                  </a:lnTo>
                  <a:lnTo>
                    <a:pt x="2147" y="2239"/>
                  </a:lnTo>
                  <a:lnTo>
                    <a:pt x="2421" y="1736"/>
                  </a:lnTo>
                  <a:lnTo>
                    <a:pt x="2604" y="1188"/>
                  </a:lnTo>
                  <a:lnTo>
                    <a:pt x="2650" y="731"/>
                  </a:lnTo>
                  <a:lnTo>
                    <a:pt x="2650" y="503"/>
                  </a:lnTo>
                  <a:lnTo>
                    <a:pt x="2604" y="320"/>
                  </a:lnTo>
                  <a:lnTo>
                    <a:pt x="2513" y="183"/>
                  </a:lnTo>
                  <a:lnTo>
                    <a:pt x="2421" y="92"/>
                  </a:lnTo>
                  <a:lnTo>
                    <a:pt x="2284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3" name="Google Shape;4234;p55"/>
            <p:cNvSpPr/>
            <p:nvPr/>
          </p:nvSpPr>
          <p:spPr>
            <a:xfrm>
              <a:off x="7636899" y="1809942"/>
              <a:ext cx="37790" cy="45141"/>
            </a:xfrm>
            <a:custGeom>
              <a:avLst/>
              <a:gdLst/>
              <a:ahLst/>
              <a:cxnLst/>
              <a:rect l="l" t="t" r="r" b="b"/>
              <a:pathLst>
                <a:path w="1645" h="1965" extrusionOk="0">
                  <a:moveTo>
                    <a:pt x="1645" y="1"/>
                  </a:moveTo>
                  <a:lnTo>
                    <a:pt x="1325" y="47"/>
                  </a:lnTo>
                  <a:lnTo>
                    <a:pt x="1005" y="184"/>
                  </a:lnTo>
                  <a:lnTo>
                    <a:pt x="777" y="366"/>
                  </a:lnTo>
                  <a:lnTo>
                    <a:pt x="548" y="640"/>
                  </a:lnTo>
                  <a:lnTo>
                    <a:pt x="320" y="960"/>
                  </a:lnTo>
                  <a:lnTo>
                    <a:pt x="183" y="1280"/>
                  </a:lnTo>
                  <a:lnTo>
                    <a:pt x="92" y="1600"/>
                  </a:lnTo>
                  <a:lnTo>
                    <a:pt x="0" y="1919"/>
                  </a:lnTo>
                  <a:lnTo>
                    <a:pt x="46" y="1965"/>
                  </a:lnTo>
                  <a:lnTo>
                    <a:pt x="137" y="1965"/>
                  </a:lnTo>
                  <a:lnTo>
                    <a:pt x="274" y="1691"/>
                  </a:lnTo>
                  <a:lnTo>
                    <a:pt x="457" y="1463"/>
                  </a:lnTo>
                  <a:lnTo>
                    <a:pt x="594" y="1371"/>
                  </a:lnTo>
                  <a:lnTo>
                    <a:pt x="777" y="1280"/>
                  </a:lnTo>
                  <a:lnTo>
                    <a:pt x="914" y="1280"/>
                  </a:lnTo>
                  <a:lnTo>
                    <a:pt x="1096" y="1325"/>
                  </a:lnTo>
                  <a:lnTo>
                    <a:pt x="1096" y="1280"/>
                  </a:lnTo>
                  <a:lnTo>
                    <a:pt x="1051" y="1234"/>
                  </a:lnTo>
                  <a:lnTo>
                    <a:pt x="868" y="1143"/>
                  </a:lnTo>
                  <a:lnTo>
                    <a:pt x="685" y="1143"/>
                  </a:lnTo>
                  <a:lnTo>
                    <a:pt x="503" y="1234"/>
                  </a:lnTo>
                  <a:lnTo>
                    <a:pt x="366" y="1371"/>
                  </a:lnTo>
                  <a:lnTo>
                    <a:pt x="594" y="914"/>
                  </a:lnTo>
                  <a:lnTo>
                    <a:pt x="868" y="549"/>
                  </a:lnTo>
                  <a:lnTo>
                    <a:pt x="1005" y="366"/>
                  </a:lnTo>
                  <a:lnTo>
                    <a:pt x="1188" y="229"/>
                  </a:lnTo>
                  <a:lnTo>
                    <a:pt x="1416" y="9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4" name="Google Shape;4235;p55"/>
            <p:cNvSpPr/>
            <p:nvPr/>
          </p:nvSpPr>
          <p:spPr>
            <a:xfrm>
              <a:off x="7534051" y="1975735"/>
              <a:ext cx="388281" cy="530963"/>
            </a:xfrm>
            <a:custGeom>
              <a:avLst/>
              <a:gdLst/>
              <a:ahLst/>
              <a:cxnLst/>
              <a:rect l="l" t="t" r="r" b="b"/>
              <a:pathLst>
                <a:path w="16902" h="23113" extrusionOk="0">
                  <a:moveTo>
                    <a:pt x="6989" y="1"/>
                  </a:moveTo>
                  <a:lnTo>
                    <a:pt x="6852" y="46"/>
                  </a:lnTo>
                  <a:lnTo>
                    <a:pt x="6761" y="138"/>
                  </a:lnTo>
                  <a:lnTo>
                    <a:pt x="6670" y="229"/>
                  </a:lnTo>
                  <a:lnTo>
                    <a:pt x="6578" y="412"/>
                  </a:lnTo>
                  <a:lnTo>
                    <a:pt x="6533" y="594"/>
                  </a:lnTo>
                  <a:lnTo>
                    <a:pt x="6487" y="869"/>
                  </a:lnTo>
                  <a:lnTo>
                    <a:pt x="6441" y="1508"/>
                  </a:lnTo>
                  <a:lnTo>
                    <a:pt x="6533" y="2330"/>
                  </a:lnTo>
                  <a:lnTo>
                    <a:pt x="6761" y="3426"/>
                  </a:lnTo>
                  <a:lnTo>
                    <a:pt x="7126" y="5071"/>
                  </a:lnTo>
                  <a:lnTo>
                    <a:pt x="7538" y="6532"/>
                  </a:lnTo>
                  <a:lnTo>
                    <a:pt x="7903" y="7766"/>
                  </a:lnTo>
                  <a:lnTo>
                    <a:pt x="8268" y="8816"/>
                  </a:lnTo>
                  <a:lnTo>
                    <a:pt x="8771" y="10186"/>
                  </a:lnTo>
                  <a:lnTo>
                    <a:pt x="8862" y="10460"/>
                  </a:lnTo>
                  <a:lnTo>
                    <a:pt x="8862" y="10552"/>
                  </a:lnTo>
                  <a:lnTo>
                    <a:pt x="8816" y="10552"/>
                  </a:lnTo>
                  <a:lnTo>
                    <a:pt x="8634" y="10369"/>
                  </a:lnTo>
                  <a:lnTo>
                    <a:pt x="8405" y="10186"/>
                  </a:lnTo>
                  <a:lnTo>
                    <a:pt x="8040" y="9684"/>
                  </a:lnTo>
                  <a:lnTo>
                    <a:pt x="7675" y="9090"/>
                  </a:lnTo>
                  <a:lnTo>
                    <a:pt x="7263" y="8359"/>
                  </a:lnTo>
                  <a:lnTo>
                    <a:pt x="7218" y="8268"/>
                  </a:lnTo>
                  <a:lnTo>
                    <a:pt x="7081" y="8222"/>
                  </a:lnTo>
                  <a:lnTo>
                    <a:pt x="6944" y="8222"/>
                  </a:lnTo>
                  <a:lnTo>
                    <a:pt x="6761" y="8268"/>
                  </a:lnTo>
                  <a:lnTo>
                    <a:pt x="6304" y="8451"/>
                  </a:lnTo>
                  <a:lnTo>
                    <a:pt x="5802" y="8770"/>
                  </a:lnTo>
                  <a:lnTo>
                    <a:pt x="5162" y="9182"/>
                  </a:lnTo>
                  <a:lnTo>
                    <a:pt x="4523" y="9684"/>
                  </a:lnTo>
                  <a:lnTo>
                    <a:pt x="3838" y="10232"/>
                  </a:lnTo>
                  <a:lnTo>
                    <a:pt x="3153" y="10826"/>
                  </a:lnTo>
                  <a:lnTo>
                    <a:pt x="2467" y="11465"/>
                  </a:lnTo>
                  <a:lnTo>
                    <a:pt x="1828" y="12105"/>
                  </a:lnTo>
                  <a:lnTo>
                    <a:pt x="1280" y="12699"/>
                  </a:lnTo>
                  <a:lnTo>
                    <a:pt x="777" y="13292"/>
                  </a:lnTo>
                  <a:lnTo>
                    <a:pt x="366" y="13795"/>
                  </a:lnTo>
                  <a:lnTo>
                    <a:pt x="92" y="14252"/>
                  </a:lnTo>
                  <a:lnTo>
                    <a:pt x="47" y="14434"/>
                  </a:lnTo>
                  <a:lnTo>
                    <a:pt x="1" y="14617"/>
                  </a:lnTo>
                  <a:lnTo>
                    <a:pt x="1" y="14754"/>
                  </a:lnTo>
                  <a:lnTo>
                    <a:pt x="47" y="14845"/>
                  </a:lnTo>
                  <a:lnTo>
                    <a:pt x="458" y="15348"/>
                  </a:lnTo>
                  <a:lnTo>
                    <a:pt x="960" y="15850"/>
                  </a:lnTo>
                  <a:lnTo>
                    <a:pt x="2148" y="16992"/>
                  </a:lnTo>
                  <a:lnTo>
                    <a:pt x="3518" y="18134"/>
                  </a:lnTo>
                  <a:lnTo>
                    <a:pt x="5025" y="19276"/>
                  </a:lnTo>
                  <a:lnTo>
                    <a:pt x="6578" y="20372"/>
                  </a:lnTo>
                  <a:lnTo>
                    <a:pt x="8177" y="21377"/>
                  </a:lnTo>
                  <a:lnTo>
                    <a:pt x="9730" y="22245"/>
                  </a:lnTo>
                  <a:lnTo>
                    <a:pt x="10507" y="22656"/>
                  </a:lnTo>
                  <a:lnTo>
                    <a:pt x="11192" y="22976"/>
                  </a:lnTo>
                  <a:lnTo>
                    <a:pt x="11557" y="23067"/>
                  </a:lnTo>
                  <a:lnTo>
                    <a:pt x="11922" y="23113"/>
                  </a:lnTo>
                  <a:lnTo>
                    <a:pt x="12334" y="23067"/>
                  </a:lnTo>
                  <a:lnTo>
                    <a:pt x="12790" y="22930"/>
                  </a:lnTo>
                  <a:lnTo>
                    <a:pt x="13247" y="22793"/>
                  </a:lnTo>
                  <a:lnTo>
                    <a:pt x="13750" y="22610"/>
                  </a:lnTo>
                  <a:lnTo>
                    <a:pt x="14206" y="22336"/>
                  </a:lnTo>
                  <a:lnTo>
                    <a:pt x="14709" y="22062"/>
                  </a:lnTo>
                  <a:lnTo>
                    <a:pt x="15165" y="21742"/>
                  </a:lnTo>
                  <a:lnTo>
                    <a:pt x="15577" y="21377"/>
                  </a:lnTo>
                  <a:lnTo>
                    <a:pt x="15942" y="20966"/>
                  </a:lnTo>
                  <a:lnTo>
                    <a:pt x="16262" y="20555"/>
                  </a:lnTo>
                  <a:lnTo>
                    <a:pt x="16536" y="20098"/>
                  </a:lnTo>
                  <a:lnTo>
                    <a:pt x="16764" y="19687"/>
                  </a:lnTo>
                  <a:lnTo>
                    <a:pt x="16855" y="19230"/>
                  </a:lnTo>
                  <a:lnTo>
                    <a:pt x="16901" y="18728"/>
                  </a:lnTo>
                  <a:lnTo>
                    <a:pt x="16810" y="17769"/>
                  </a:lnTo>
                  <a:lnTo>
                    <a:pt x="16627" y="16764"/>
                  </a:lnTo>
                  <a:lnTo>
                    <a:pt x="16444" y="15759"/>
                  </a:lnTo>
                  <a:lnTo>
                    <a:pt x="16170" y="14708"/>
                  </a:lnTo>
                  <a:lnTo>
                    <a:pt x="15851" y="13658"/>
                  </a:lnTo>
                  <a:lnTo>
                    <a:pt x="15485" y="12607"/>
                  </a:lnTo>
                  <a:lnTo>
                    <a:pt x="15074" y="11557"/>
                  </a:lnTo>
                  <a:lnTo>
                    <a:pt x="14663" y="10506"/>
                  </a:lnTo>
                  <a:lnTo>
                    <a:pt x="14161" y="9456"/>
                  </a:lnTo>
                  <a:lnTo>
                    <a:pt x="13658" y="8451"/>
                  </a:lnTo>
                  <a:lnTo>
                    <a:pt x="13156" y="7446"/>
                  </a:lnTo>
                  <a:lnTo>
                    <a:pt x="12608" y="6441"/>
                  </a:lnTo>
                  <a:lnTo>
                    <a:pt x="11466" y="4523"/>
                  </a:lnTo>
                  <a:lnTo>
                    <a:pt x="10324" y="2787"/>
                  </a:lnTo>
                  <a:lnTo>
                    <a:pt x="9821" y="2102"/>
                  </a:lnTo>
                  <a:lnTo>
                    <a:pt x="9136" y="1325"/>
                  </a:lnTo>
                  <a:lnTo>
                    <a:pt x="8725" y="960"/>
                  </a:lnTo>
                  <a:lnTo>
                    <a:pt x="8360" y="594"/>
                  </a:lnTo>
                  <a:lnTo>
                    <a:pt x="7994" y="320"/>
                  </a:lnTo>
                  <a:lnTo>
                    <a:pt x="7629" y="138"/>
                  </a:lnTo>
                  <a:lnTo>
                    <a:pt x="7263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5" name="Google Shape;4236;p55"/>
            <p:cNvSpPr/>
            <p:nvPr/>
          </p:nvSpPr>
          <p:spPr>
            <a:xfrm>
              <a:off x="7507839" y="1866615"/>
              <a:ext cx="56673" cy="54583"/>
            </a:xfrm>
            <a:custGeom>
              <a:avLst/>
              <a:gdLst/>
              <a:ahLst/>
              <a:cxnLst/>
              <a:rect l="l" t="t" r="r" b="b"/>
              <a:pathLst>
                <a:path w="2467" h="2376" extrusionOk="0">
                  <a:moveTo>
                    <a:pt x="1233" y="0"/>
                  </a:moveTo>
                  <a:lnTo>
                    <a:pt x="1051" y="92"/>
                  </a:lnTo>
                  <a:lnTo>
                    <a:pt x="868" y="183"/>
                  </a:lnTo>
                  <a:lnTo>
                    <a:pt x="594" y="411"/>
                  </a:lnTo>
                  <a:lnTo>
                    <a:pt x="320" y="640"/>
                  </a:lnTo>
                  <a:lnTo>
                    <a:pt x="183" y="914"/>
                  </a:lnTo>
                  <a:lnTo>
                    <a:pt x="0" y="1142"/>
                  </a:lnTo>
                  <a:lnTo>
                    <a:pt x="1964" y="2376"/>
                  </a:lnTo>
                  <a:lnTo>
                    <a:pt x="2101" y="2101"/>
                  </a:lnTo>
                  <a:lnTo>
                    <a:pt x="2238" y="1873"/>
                  </a:lnTo>
                  <a:lnTo>
                    <a:pt x="2375" y="1508"/>
                  </a:lnTo>
                  <a:lnTo>
                    <a:pt x="2467" y="1142"/>
                  </a:lnTo>
                  <a:lnTo>
                    <a:pt x="2467" y="960"/>
                  </a:lnTo>
                  <a:lnTo>
                    <a:pt x="2467" y="777"/>
                  </a:lnTo>
                  <a:lnTo>
                    <a:pt x="2375" y="594"/>
                  </a:lnTo>
                  <a:lnTo>
                    <a:pt x="2284" y="457"/>
                  </a:lnTo>
                  <a:lnTo>
                    <a:pt x="2147" y="274"/>
                  </a:lnTo>
                  <a:lnTo>
                    <a:pt x="1964" y="137"/>
                  </a:lnTo>
                  <a:lnTo>
                    <a:pt x="1781" y="46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6" name="Google Shape;4237;p55"/>
            <p:cNvSpPr/>
            <p:nvPr/>
          </p:nvSpPr>
          <p:spPr>
            <a:xfrm>
              <a:off x="7345194" y="1891793"/>
              <a:ext cx="208820" cy="288581"/>
            </a:xfrm>
            <a:custGeom>
              <a:avLst/>
              <a:gdLst/>
              <a:ahLst/>
              <a:cxnLst/>
              <a:rect l="l" t="t" r="r" b="b"/>
              <a:pathLst>
                <a:path w="9090" h="12562" extrusionOk="0">
                  <a:moveTo>
                    <a:pt x="7126" y="1"/>
                  </a:moveTo>
                  <a:lnTo>
                    <a:pt x="0" y="11328"/>
                  </a:lnTo>
                  <a:lnTo>
                    <a:pt x="1964" y="12561"/>
                  </a:lnTo>
                  <a:lnTo>
                    <a:pt x="9090" y="1234"/>
                  </a:lnTo>
                  <a:lnTo>
                    <a:pt x="7126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7" name="Google Shape;4238;p55"/>
            <p:cNvSpPr/>
            <p:nvPr/>
          </p:nvSpPr>
          <p:spPr>
            <a:xfrm>
              <a:off x="7499431" y="1887589"/>
              <a:ext cx="58787" cy="43050"/>
            </a:xfrm>
            <a:custGeom>
              <a:avLst/>
              <a:gdLst/>
              <a:ahLst/>
              <a:cxnLst/>
              <a:rect l="l" t="t" r="r" b="b"/>
              <a:pathLst>
                <a:path w="2559" h="1874" extrusionOk="0">
                  <a:moveTo>
                    <a:pt x="275" y="1"/>
                  </a:moveTo>
                  <a:lnTo>
                    <a:pt x="1" y="458"/>
                  </a:lnTo>
                  <a:lnTo>
                    <a:pt x="2284" y="1874"/>
                  </a:lnTo>
                  <a:lnTo>
                    <a:pt x="2559" y="1417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8" name="Google Shape;4239;p55"/>
            <p:cNvSpPr/>
            <p:nvPr/>
          </p:nvSpPr>
          <p:spPr>
            <a:xfrm>
              <a:off x="7492080" y="1899144"/>
              <a:ext cx="58787" cy="43050"/>
            </a:xfrm>
            <a:custGeom>
              <a:avLst/>
              <a:gdLst/>
              <a:ahLst/>
              <a:cxnLst/>
              <a:rect l="l" t="t" r="r" b="b"/>
              <a:pathLst>
                <a:path w="2559" h="1874" extrusionOk="0">
                  <a:moveTo>
                    <a:pt x="275" y="0"/>
                  </a:moveTo>
                  <a:lnTo>
                    <a:pt x="1" y="457"/>
                  </a:lnTo>
                  <a:lnTo>
                    <a:pt x="2285" y="1873"/>
                  </a:lnTo>
                  <a:lnTo>
                    <a:pt x="2559" y="1416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9" name="Google Shape;4240;p55"/>
            <p:cNvSpPr/>
            <p:nvPr/>
          </p:nvSpPr>
          <p:spPr>
            <a:xfrm>
              <a:off x="7340990" y="2148878"/>
              <a:ext cx="49345" cy="59820"/>
            </a:xfrm>
            <a:custGeom>
              <a:avLst/>
              <a:gdLst/>
              <a:ahLst/>
              <a:cxnLst/>
              <a:rect l="l" t="t" r="r" b="b"/>
              <a:pathLst>
                <a:path w="2148" h="2604" extrusionOk="0">
                  <a:moveTo>
                    <a:pt x="594" y="0"/>
                  </a:moveTo>
                  <a:lnTo>
                    <a:pt x="183" y="137"/>
                  </a:lnTo>
                  <a:lnTo>
                    <a:pt x="46" y="2010"/>
                  </a:lnTo>
                  <a:lnTo>
                    <a:pt x="1" y="2604"/>
                  </a:lnTo>
                  <a:lnTo>
                    <a:pt x="549" y="2284"/>
                  </a:lnTo>
                  <a:lnTo>
                    <a:pt x="2147" y="1370"/>
                  </a:lnTo>
                  <a:lnTo>
                    <a:pt x="2147" y="959"/>
                  </a:lnTo>
                  <a:lnTo>
                    <a:pt x="1736" y="1096"/>
                  </a:lnTo>
                  <a:lnTo>
                    <a:pt x="1736" y="731"/>
                  </a:lnTo>
                  <a:lnTo>
                    <a:pt x="1371" y="868"/>
                  </a:lnTo>
                  <a:lnTo>
                    <a:pt x="1371" y="457"/>
                  </a:lnTo>
                  <a:lnTo>
                    <a:pt x="1005" y="640"/>
                  </a:lnTo>
                  <a:lnTo>
                    <a:pt x="960" y="229"/>
                  </a:lnTo>
                  <a:lnTo>
                    <a:pt x="594" y="366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0" name="Google Shape;4241;p55"/>
            <p:cNvSpPr/>
            <p:nvPr/>
          </p:nvSpPr>
          <p:spPr>
            <a:xfrm>
              <a:off x="7340990" y="2195030"/>
              <a:ext cx="12612" cy="13669"/>
            </a:xfrm>
            <a:custGeom>
              <a:avLst/>
              <a:gdLst/>
              <a:ahLst/>
              <a:cxnLst/>
              <a:rect l="l" t="t" r="r" b="b"/>
              <a:pathLst>
                <a:path w="549" h="595" extrusionOk="0">
                  <a:moveTo>
                    <a:pt x="46" y="1"/>
                  </a:moveTo>
                  <a:lnTo>
                    <a:pt x="1" y="595"/>
                  </a:lnTo>
                  <a:lnTo>
                    <a:pt x="549" y="275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1" name="Google Shape;4242;p55"/>
            <p:cNvSpPr/>
            <p:nvPr/>
          </p:nvSpPr>
          <p:spPr>
            <a:xfrm>
              <a:off x="7389255" y="1956851"/>
              <a:ext cx="317962" cy="369375"/>
            </a:xfrm>
            <a:custGeom>
              <a:avLst/>
              <a:gdLst/>
              <a:ahLst/>
              <a:cxnLst/>
              <a:rect l="l" t="t" r="r" b="b"/>
              <a:pathLst>
                <a:path w="13841" h="16079" extrusionOk="0">
                  <a:moveTo>
                    <a:pt x="2696" y="1"/>
                  </a:moveTo>
                  <a:lnTo>
                    <a:pt x="2284" y="46"/>
                  </a:lnTo>
                  <a:lnTo>
                    <a:pt x="2102" y="138"/>
                  </a:lnTo>
                  <a:lnTo>
                    <a:pt x="1965" y="183"/>
                  </a:lnTo>
                  <a:lnTo>
                    <a:pt x="1828" y="320"/>
                  </a:lnTo>
                  <a:lnTo>
                    <a:pt x="1736" y="412"/>
                  </a:lnTo>
                  <a:lnTo>
                    <a:pt x="1645" y="640"/>
                  </a:lnTo>
                  <a:lnTo>
                    <a:pt x="1645" y="823"/>
                  </a:lnTo>
                  <a:lnTo>
                    <a:pt x="1645" y="1005"/>
                  </a:lnTo>
                  <a:lnTo>
                    <a:pt x="1736" y="1234"/>
                  </a:lnTo>
                  <a:lnTo>
                    <a:pt x="1873" y="1416"/>
                  </a:lnTo>
                  <a:lnTo>
                    <a:pt x="2056" y="1599"/>
                  </a:lnTo>
                  <a:lnTo>
                    <a:pt x="2422" y="1965"/>
                  </a:lnTo>
                  <a:lnTo>
                    <a:pt x="2833" y="2284"/>
                  </a:lnTo>
                  <a:lnTo>
                    <a:pt x="3198" y="2558"/>
                  </a:lnTo>
                  <a:lnTo>
                    <a:pt x="3609" y="2787"/>
                  </a:lnTo>
                  <a:lnTo>
                    <a:pt x="3244" y="2832"/>
                  </a:lnTo>
                  <a:lnTo>
                    <a:pt x="2878" y="2924"/>
                  </a:lnTo>
                  <a:lnTo>
                    <a:pt x="2559" y="3061"/>
                  </a:lnTo>
                  <a:lnTo>
                    <a:pt x="2239" y="3289"/>
                  </a:lnTo>
                  <a:lnTo>
                    <a:pt x="2147" y="3426"/>
                  </a:lnTo>
                  <a:lnTo>
                    <a:pt x="2056" y="3518"/>
                  </a:lnTo>
                  <a:lnTo>
                    <a:pt x="1965" y="3837"/>
                  </a:lnTo>
                  <a:lnTo>
                    <a:pt x="1965" y="4157"/>
                  </a:lnTo>
                  <a:lnTo>
                    <a:pt x="2010" y="4431"/>
                  </a:lnTo>
                  <a:lnTo>
                    <a:pt x="2147" y="4979"/>
                  </a:lnTo>
                  <a:lnTo>
                    <a:pt x="2239" y="5162"/>
                  </a:lnTo>
                  <a:lnTo>
                    <a:pt x="1873" y="5299"/>
                  </a:lnTo>
                  <a:lnTo>
                    <a:pt x="1508" y="5436"/>
                  </a:lnTo>
                  <a:lnTo>
                    <a:pt x="1188" y="5664"/>
                  </a:lnTo>
                  <a:lnTo>
                    <a:pt x="869" y="5938"/>
                  </a:lnTo>
                  <a:lnTo>
                    <a:pt x="777" y="6030"/>
                  </a:lnTo>
                  <a:lnTo>
                    <a:pt x="731" y="6167"/>
                  </a:lnTo>
                  <a:lnTo>
                    <a:pt x="640" y="6487"/>
                  </a:lnTo>
                  <a:lnTo>
                    <a:pt x="594" y="6852"/>
                  </a:lnTo>
                  <a:lnTo>
                    <a:pt x="640" y="7172"/>
                  </a:lnTo>
                  <a:lnTo>
                    <a:pt x="731" y="7720"/>
                  </a:lnTo>
                  <a:lnTo>
                    <a:pt x="777" y="7948"/>
                  </a:lnTo>
                  <a:lnTo>
                    <a:pt x="503" y="8222"/>
                  </a:lnTo>
                  <a:lnTo>
                    <a:pt x="275" y="8588"/>
                  </a:lnTo>
                  <a:lnTo>
                    <a:pt x="92" y="8953"/>
                  </a:lnTo>
                  <a:lnTo>
                    <a:pt x="1" y="9364"/>
                  </a:lnTo>
                  <a:lnTo>
                    <a:pt x="1" y="9638"/>
                  </a:lnTo>
                  <a:lnTo>
                    <a:pt x="46" y="9912"/>
                  </a:lnTo>
                  <a:lnTo>
                    <a:pt x="92" y="10186"/>
                  </a:lnTo>
                  <a:lnTo>
                    <a:pt x="229" y="10415"/>
                  </a:lnTo>
                  <a:lnTo>
                    <a:pt x="549" y="10963"/>
                  </a:lnTo>
                  <a:lnTo>
                    <a:pt x="960" y="11420"/>
                  </a:lnTo>
                  <a:lnTo>
                    <a:pt x="1417" y="11876"/>
                  </a:lnTo>
                  <a:lnTo>
                    <a:pt x="1873" y="12333"/>
                  </a:lnTo>
                  <a:lnTo>
                    <a:pt x="2741" y="13155"/>
                  </a:lnTo>
                  <a:lnTo>
                    <a:pt x="3198" y="13566"/>
                  </a:lnTo>
                  <a:lnTo>
                    <a:pt x="3746" y="13977"/>
                  </a:lnTo>
                  <a:lnTo>
                    <a:pt x="4888" y="14708"/>
                  </a:lnTo>
                  <a:lnTo>
                    <a:pt x="5939" y="15439"/>
                  </a:lnTo>
                  <a:lnTo>
                    <a:pt x="6395" y="15759"/>
                  </a:lnTo>
                  <a:lnTo>
                    <a:pt x="6761" y="16078"/>
                  </a:lnTo>
                  <a:lnTo>
                    <a:pt x="13841" y="9729"/>
                  </a:lnTo>
                  <a:lnTo>
                    <a:pt x="13429" y="8816"/>
                  </a:lnTo>
                  <a:lnTo>
                    <a:pt x="12927" y="7811"/>
                  </a:lnTo>
                  <a:lnTo>
                    <a:pt x="12288" y="6624"/>
                  </a:lnTo>
                  <a:lnTo>
                    <a:pt x="11602" y="5390"/>
                  </a:lnTo>
                  <a:lnTo>
                    <a:pt x="10780" y="4157"/>
                  </a:lnTo>
                  <a:lnTo>
                    <a:pt x="10369" y="3609"/>
                  </a:lnTo>
                  <a:lnTo>
                    <a:pt x="9958" y="3106"/>
                  </a:lnTo>
                  <a:lnTo>
                    <a:pt x="9547" y="2695"/>
                  </a:lnTo>
                  <a:lnTo>
                    <a:pt x="9182" y="2376"/>
                  </a:lnTo>
                  <a:lnTo>
                    <a:pt x="8542" y="1965"/>
                  </a:lnTo>
                  <a:lnTo>
                    <a:pt x="7629" y="1508"/>
                  </a:lnTo>
                  <a:lnTo>
                    <a:pt x="6532" y="1005"/>
                  </a:lnTo>
                  <a:lnTo>
                    <a:pt x="5345" y="549"/>
                  </a:lnTo>
                  <a:lnTo>
                    <a:pt x="4797" y="320"/>
                  </a:lnTo>
                  <a:lnTo>
                    <a:pt x="4203" y="183"/>
                  </a:lnTo>
                  <a:lnTo>
                    <a:pt x="3655" y="46"/>
                  </a:lnTo>
                  <a:lnTo>
                    <a:pt x="3152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2" name="Google Shape;4243;p55"/>
            <p:cNvSpPr/>
            <p:nvPr/>
          </p:nvSpPr>
          <p:spPr>
            <a:xfrm>
              <a:off x="7472163" y="2020853"/>
              <a:ext cx="98644" cy="49345"/>
            </a:xfrm>
            <a:custGeom>
              <a:avLst/>
              <a:gdLst/>
              <a:ahLst/>
              <a:cxnLst/>
              <a:rect l="l" t="t" r="r" b="b"/>
              <a:pathLst>
                <a:path w="4294" h="2148" extrusionOk="0">
                  <a:moveTo>
                    <a:pt x="0" y="1"/>
                  </a:moveTo>
                  <a:lnTo>
                    <a:pt x="0" y="46"/>
                  </a:lnTo>
                  <a:lnTo>
                    <a:pt x="1051" y="595"/>
                  </a:lnTo>
                  <a:lnTo>
                    <a:pt x="2147" y="1051"/>
                  </a:lnTo>
                  <a:lnTo>
                    <a:pt x="3197" y="1554"/>
                  </a:lnTo>
                  <a:lnTo>
                    <a:pt x="3746" y="1828"/>
                  </a:lnTo>
                  <a:lnTo>
                    <a:pt x="4248" y="2148"/>
                  </a:lnTo>
                  <a:lnTo>
                    <a:pt x="4294" y="2148"/>
                  </a:lnTo>
                  <a:lnTo>
                    <a:pt x="4294" y="2102"/>
                  </a:lnTo>
                  <a:lnTo>
                    <a:pt x="3243" y="1462"/>
                  </a:lnTo>
                  <a:lnTo>
                    <a:pt x="2238" y="914"/>
                  </a:lnTo>
                  <a:lnTo>
                    <a:pt x="1142" y="412"/>
                  </a:lnTo>
                  <a:lnTo>
                    <a:pt x="594" y="183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3" name="Google Shape;4244;p55"/>
            <p:cNvSpPr/>
            <p:nvPr/>
          </p:nvSpPr>
          <p:spPr>
            <a:xfrm>
              <a:off x="7440668" y="2073322"/>
              <a:ext cx="87112" cy="60877"/>
            </a:xfrm>
            <a:custGeom>
              <a:avLst/>
              <a:gdLst/>
              <a:ahLst/>
              <a:cxnLst/>
              <a:rect l="l" t="t" r="r" b="b"/>
              <a:pathLst>
                <a:path w="3792" h="2650" extrusionOk="0">
                  <a:moveTo>
                    <a:pt x="92" y="1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46" y="92"/>
                  </a:lnTo>
                  <a:lnTo>
                    <a:pt x="458" y="457"/>
                  </a:lnTo>
                  <a:lnTo>
                    <a:pt x="914" y="731"/>
                  </a:lnTo>
                  <a:lnTo>
                    <a:pt x="1874" y="1371"/>
                  </a:lnTo>
                  <a:lnTo>
                    <a:pt x="3746" y="2650"/>
                  </a:lnTo>
                  <a:lnTo>
                    <a:pt x="3792" y="2650"/>
                  </a:lnTo>
                  <a:lnTo>
                    <a:pt x="3792" y="2604"/>
                  </a:lnTo>
                  <a:lnTo>
                    <a:pt x="1965" y="1234"/>
                  </a:lnTo>
                  <a:lnTo>
                    <a:pt x="1006" y="549"/>
                  </a:lnTo>
                  <a:lnTo>
                    <a:pt x="549" y="275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4" name="Google Shape;4245;p55"/>
            <p:cNvSpPr/>
            <p:nvPr/>
          </p:nvSpPr>
          <p:spPr>
            <a:xfrm>
              <a:off x="7407105" y="2139437"/>
              <a:ext cx="77670" cy="56673"/>
            </a:xfrm>
            <a:custGeom>
              <a:avLst/>
              <a:gdLst/>
              <a:ahLst/>
              <a:cxnLst/>
              <a:rect l="l" t="t" r="r" b="b"/>
              <a:pathLst>
                <a:path w="3381" h="2467" extrusionOk="0">
                  <a:moveTo>
                    <a:pt x="0" y="0"/>
                  </a:moveTo>
                  <a:lnTo>
                    <a:pt x="0" y="46"/>
                  </a:lnTo>
                  <a:lnTo>
                    <a:pt x="320" y="366"/>
                  </a:lnTo>
                  <a:lnTo>
                    <a:pt x="731" y="640"/>
                  </a:lnTo>
                  <a:lnTo>
                    <a:pt x="1599" y="1233"/>
                  </a:lnTo>
                  <a:lnTo>
                    <a:pt x="3335" y="2467"/>
                  </a:lnTo>
                  <a:lnTo>
                    <a:pt x="3380" y="2421"/>
                  </a:lnTo>
                  <a:lnTo>
                    <a:pt x="1645" y="1188"/>
                  </a:lnTo>
                  <a:lnTo>
                    <a:pt x="822" y="548"/>
                  </a:lnTo>
                  <a:lnTo>
                    <a:pt x="457" y="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5" name="Google Shape;4246;p55"/>
            <p:cNvSpPr/>
            <p:nvPr/>
          </p:nvSpPr>
          <p:spPr>
            <a:xfrm>
              <a:off x="7557138" y="1988324"/>
              <a:ext cx="51435" cy="31518"/>
            </a:xfrm>
            <a:custGeom>
              <a:avLst/>
              <a:gdLst/>
              <a:ahLst/>
              <a:cxnLst/>
              <a:rect l="l" t="t" r="r" b="b"/>
              <a:pathLst>
                <a:path w="2239" h="1372" extrusionOk="0">
                  <a:moveTo>
                    <a:pt x="1" y="1"/>
                  </a:moveTo>
                  <a:lnTo>
                    <a:pt x="595" y="275"/>
                  </a:lnTo>
                  <a:lnTo>
                    <a:pt x="1188" y="595"/>
                  </a:lnTo>
                  <a:lnTo>
                    <a:pt x="1737" y="960"/>
                  </a:lnTo>
                  <a:lnTo>
                    <a:pt x="2239" y="1371"/>
                  </a:lnTo>
                  <a:lnTo>
                    <a:pt x="2239" y="1325"/>
                  </a:lnTo>
                  <a:lnTo>
                    <a:pt x="1782" y="869"/>
                  </a:lnTo>
                  <a:lnTo>
                    <a:pt x="1234" y="503"/>
                  </a:lnTo>
                  <a:lnTo>
                    <a:pt x="640" y="1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6" name="Google Shape;4247;p55"/>
            <p:cNvSpPr/>
            <p:nvPr/>
          </p:nvSpPr>
          <p:spPr>
            <a:xfrm>
              <a:off x="7527756" y="1967350"/>
              <a:ext cx="404017" cy="543552"/>
            </a:xfrm>
            <a:custGeom>
              <a:avLst/>
              <a:gdLst/>
              <a:ahLst/>
              <a:cxnLst/>
              <a:rect l="l" t="t" r="r" b="b"/>
              <a:pathLst>
                <a:path w="17587" h="23661" extrusionOk="0">
                  <a:moveTo>
                    <a:pt x="7081" y="0"/>
                  </a:moveTo>
                  <a:lnTo>
                    <a:pt x="6852" y="92"/>
                  </a:lnTo>
                  <a:lnTo>
                    <a:pt x="6715" y="320"/>
                  </a:lnTo>
                  <a:lnTo>
                    <a:pt x="6578" y="594"/>
                  </a:lnTo>
                  <a:lnTo>
                    <a:pt x="6533" y="914"/>
                  </a:lnTo>
                  <a:lnTo>
                    <a:pt x="6487" y="1325"/>
                  </a:lnTo>
                  <a:lnTo>
                    <a:pt x="6487" y="1736"/>
                  </a:lnTo>
                  <a:lnTo>
                    <a:pt x="6578" y="2695"/>
                  </a:lnTo>
                  <a:lnTo>
                    <a:pt x="6761" y="3700"/>
                  </a:lnTo>
                  <a:lnTo>
                    <a:pt x="7035" y="4751"/>
                  </a:lnTo>
                  <a:lnTo>
                    <a:pt x="7355" y="5892"/>
                  </a:lnTo>
                  <a:lnTo>
                    <a:pt x="8086" y="8131"/>
                  </a:lnTo>
                  <a:lnTo>
                    <a:pt x="8679" y="9866"/>
                  </a:lnTo>
                  <a:lnTo>
                    <a:pt x="8953" y="10551"/>
                  </a:lnTo>
                  <a:lnTo>
                    <a:pt x="7675" y="8405"/>
                  </a:lnTo>
                  <a:lnTo>
                    <a:pt x="1" y="16581"/>
                  </a:lnTo>
                  <a:lnTo>
                    <a:pt x="1600" y="17631"/>
                  </a:lnTo>
                  <a:lnTo>
                    <a:pt x="3244" y="18727"/>
                  </a:lnTo>
                  <a:lnTo>
                    <a:pt x="5254" y="20006"/>
                  </a:lnTo>
                  <a:lnTo>
                    <a:pt x="7309" y="21285"/>
                  </a:lnTo>
                  <a:lnTo>
                    <a:pt x="9228" y="22427"/>
                  </a:lnTo>
                  <a:lnTo>
                    <a:pt x="10095" y="22884"/>
                  </a:lnTo>
                  <a:lnTo>
                    <a:pt x="10826" y="23249"/>
                  </a:lnTo>
                  <a:lnTo>
                    <a:pt x="11466" y="23523"/>
                  </a:lnTo>
                  <a:lnTo>
                    <a:pt x="11877" y="23615"/>
                  </a:lnTo>
                  <a:lnTo>
                    <a:pt x="12288" y="23660"/>
                  </a:lnTo>
                  <a:lnTo>
                    <a:pt x="12699" y="23615"/>
                  </a:lnTo>
                  <a:lnTo>
                    <a:pt x="13110" y="23569"/>
                  </a:lnTo>
                  <a:lnTo>
                    <a:pt x="13567" y="23432"/>
                  </a:lnTo>
                  <a:lnTo>
                    <a:pt x="14024" y="23249"/>
                  </a:lnTo>
                  <a:lnTo>
                    <a:pt x="14480" y="23067"/>
                  </a:lnTo>
                  <a:lnTo>
                    <a:pt x="14937" y="22793"/>
                  </a:lnTo>
                  <a:lnTo>
                    <a:pt x="15394" y="22519"/>
                  </a:lnTo>
                  <a:lnTo>
                    <a:pt x="15805" y="22199"/>
                  </a:lnTo>
                  <a:lnTo>
                    <a:pt x="16216" y="21833"/>
                  </a:lnTo>
                  <a:lnTo>
                    <a:pt x="16581" y="21468"/>
                  </a:lnTo>
                  <a:lnTo>
                    <a:pt x="16901" y="21011"/>
                  </a:lnTo>
                  <a:lnTo>
                    <a:pt x="17175" y="20554"/>
                  </a:lnTo>
                  <a:lnTo>
                    <a:pt x="17358" y="20098"/>
                  </a:lnTo>
                  <a:lnTo>
                    <a:pt x="17495" y="19550"/>
                  </a:lnTo>
                  <a:lnTo>
                    <a:pt x="17586" y="19047"/>
                  </a:lnTo>
                  <a:lnTo>
                    <a:pt x="17541" y="18408"/>
                  </a:lnTo>
                  <a:lnTo>
                    <a:pt x="17404" y="17586"/>
                  </a:lnTo>
                  <a:lnTo>
                    <a:pt x="17175" y="16672"/>
                  </a:lnTo>
                  <a:lnTo>
                    <a:pt x="16855" y="15621"/>
                  </a:lnTo>
                  <a:lnTo>
                    <a:pt x="16490" y="14480"/>
                  </a:lnTo>
                  <a:lnTo>
                    <a:pt x="16033" y="13292"/>
                  </a:lnTo>
                  <a:lnTo>
                    <a:pt x="15531" y="12013"/>
                  </a:lnTo>
                  <a:lnTo>
                    <a:pt x="14983" y="10734"/>
                  </a:lnTo>
                  <a:lnTo>
                    <a:pt x="14389" y="9410"/>
                  </a:lnTo>
                  <a:lnTo>
                    <a:pt x="13749" y="8131"/>
                  </a:lnTo>
                  <a:lnTo>
                    <a:pt x="13110" y="6897"/>
                  </a:lnTo>
                  <a:lnTo>
                    <a:pt x="12425" y="5664"/>
                  </a:lnTo>
                  <a:lnTo>
                    <a:pt x="11740" y="4522"/>
                  </a:lnTo>
                  <a:lnTo>
                    <a:pt x="11055" y="3517"/>
                  </a:lnTo>
                  <a:lnTo>
                    <a:pt x="10369" y="2558"/>
                  </a:lnTo>
                  <a:lnTo>
                    <a:pt x="9684" y="1782"/>
                  </a:lnTo>
                  <a:lnTo>
                    <a:pt x="9090" y="1142"/>
                  </a:lnTo>
                  <a:lnTo>
                    <a:pt x="8542" y="640"/>
                  </a:lnTo>
                  <a:lnTo>
                    <a:pt x="8086" y="320"/>
                  </a:lnTo>
                  <a:lnTo>
                    <a:pt x="7675" y="92"/>
                  </a:lnTo>
                  <a:lnTo>
                    <a:pt x="7355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7" name="Google Shape;4248;p55"/>
            <p:cNvSpPr/>
            <p:nvPr/>
          </p:nvSpPr>
          <p:spPr>
            <a:xfrm>
              <a:off x="7574988" y="2206585"/>
              <a:ext cx="142728" cy="158464"/>
            </a:xfrm>
            <a:custGeom>
              <a:avLst/>
              <a:gdLst/>
              <a:ahLst/>
              <a:cxnLst/>
              <a:rect l="l" t="t" r="r" b="b"/>
              <a:pathLst>
                <a:path w="6213" h="6898" extrusionOk="0">
                  <a:moveTo>
                    <a:pt x="6167" y="0"/>
                  </a:moveTo>
                  <a:lnTo>
                    <a:pt x="6121" y="46"/>
                  </a:lnTo>
                  <a:lnTo>
                    <a:pt x="4979" y="1234"/>
                  </a:lnTo>
                  <a:lnTo>
                    <a:pt x="3929" y="2330"/>
                  </a:lnTo>
                  <a:lnTo>
                    <a:pt x="3015" y="3335"/>
                  </a:lnTo>
                  <a:lnTo>
                    <a:pt x="2193" y="4248"/>
                  </a:lnTo>
                  <a:lnTo>
                    <a:pt x="0" y="6897"/>
                  </a:lnTo>
                  <a:lnTo>
                    <a:pt x="46" y="6897"/>
                  </a:lnTo>
                  <a:lnTo>
                    <a:pt x="1325" y="5527"/>
                  </a:lnTo>
                  <a:lnTo>
                    <a:pt x="3198" y="3472"/>
                  </a:lnTo>
                  <a:lnTo>
                    <a:pt x="5025" y="1462"/>
                  </a:lnTo>
                  <a:lnTo>
                    <a:pt x="6167" y="92"/>
                  </a:lnTo>
                  <a:lnTo>
                    <a:pt x="6212" y="46"/>
                  </a:lnTo>
                  <a:lnTo>
                    <a:pt x="616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8" name="Google Shape;4249;p55"/>
            <p:cNvSpPr/>
            <p:nvPr/>
          </p:nvSpPr>
          <p:spPr>
            <a:xfrm>
              <a:off x="7732372" y="2209733"/>
              <a:ext cx="138547" cy="178404"/>
            </a:xfrm>
            <a:custGeom>
              <a:avLst/>
              <a:gdLst/>
              <a:ahLst/>
              <a:cxnLst/>
              <a:rect l="l" t="t" r="r" b="b"/>
              <a:pathLst>
                <a:path w="6031" h="7766" extrusionOk="0">
                  <a:moveTo>
                    <a:pt x="1" y="0"/>
                  </a:moveTo>
                  <a:lnTo>
                    <a:pt x="46" y="92"/>
                  </a:lnTo>
                  <a:lnTo>
                    <a:pt x="183" y="320"/>
                  </a:lnTo>
                  <a:lnTo>
                    <a:pt x="1234" y="1645"/>
                  </a:lnTo>
                  <a:lnTo>
                    <a:pt x="2741" y="3700"/>
                  </a:lnTo>
                  <a:lnTo>
                    <a:pt x="4340" y="5710"/>
                  </a:lnTo>
                  <a:lnTo>
                    <a:pt x="5162" y="6760"/>
                  </a:lnTo>
                  <a:lnTo>
                    <a:pt x="5984" y="7765"/>
                  </a:lnTo>
                  <a:lnTo>
                    <a:pt x="6030" y="7765"/>
                  </a:lnTo>
                  <a:lnTo>
                    <a:pt x="6030" y="7720"/>
                  </a:lnTo>
                  <a:lnTo>
                    <a:pt x="5299" y="6669"/>
                  </a:lnTo>
                  <a:lnTo>
                    <a:pt x="4568" y="5619"/>
                  </a:lnTo>
                  <a:lnTo>
                    <a:pt x="3015" y="3517"/>
                  </a:lnTo>
                  <a:lnTo>
                    <a:pt x="2193" y="2513"/>
                  </a:lnTo>
                  <a:lnTo>
                    <a:pt x="1325" y="1508"/>
                  </a:lnTo>
                  <a:lnTo>
                    <a:pt x="229" y="18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9" name="Google Shape;4250;p55"/>
            <p:cNvSpPr/>
            <p:nvPr/>
          </p:nvSpPr>
          <p:spPr>
            <a:xfrm>
              <a:off x="7693549" y="2099556"/>
              <a:ext cx="43050" cy="111256"/>
            </a:xfrm>
            <a:custGeom>
              <a:avLst/>
              <a:gdLst/>
              <a:ahLst/>
              <a:cxnLst/>
              <a:rect l="l" t="t" r="r" b="b"/>
              <a:pathLst>
                <a:path w="1874" h="4843" extrusionOk="0">
                  <a:moveTo>
                    <a:pt x="1" y="0"/>
                  </a:moveTo>
                  <a:lnTo>
                    <a:pt x="503" y="1645"/>
                  </a:lnTo>
                  <a:lnTo>
                    <a:pt x="458" y="1553"/>
                  </a:lnTo>
                  <a:lnTo>
                    <a:pt x="92" y="914"/>
                  </a:lnTo>
                  <a:lnTo>
                    <a:pt x="46" y="914"/>
                  </a:lnTo>
                  <a:lnTo>
                    <a:pt x="46" y="960"/>
                  </a:lnTo>
                  <a:lnTo>
                    <a:pt x="366" y="1599"/>
                  </a:lnTo>
                  <a:lnTo>
                    <a:pt x="503" y="1873"/>
                  </a:lnTo>
                  <a:lnTo>
                    <a:pt x="640" y="2147"/>
                  </a:lnTo>
                  <a:lnTo>
                    <a:pt x="777" y="2467"/>
                  </a:lnTo>
                  <a:lnTo>
                    <a:pt x="1234" y="3655"/>
                  </a:lnTo>
                  <a:lnTo>
                    <a:pt x="1782" y="4842"/>
                  </a:lnTo>
                  <a:lnTo>
                    <a:pt x="1873" y="4842"/>
                  </a:lnTo>
                  <a:lnTo>
                    <a:pt x="1873" y="4796"/>
                  </a:lnTo>
                  <a:lnTo>
                    <a:pt x="1462" y="3609"/>
                  </a:lnTo>
                  <a:lnTo>
                    <a:pt x="960" y="2421"/>
                  </a:lnTo>
                  <a:lnTo>
                    <a:pt x="503" y="1188"/>
                  </a:lnTo>
                  <a:lnTo>
                    <a:pt x="275" y="59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0" name="Google Shape;4251;p55"/>
            <p:cNvSpPr/>
            <p:nvPr/>
          </p:nvSpPr>
          <p:spPr>
            <a:xfrm>
              <a:off x="7697753" y="2159354"/>
              <a:ext cx="37790" cy="53549"/>
            </a:xfrm>
            <a:custGeom>
              <a:avLst/>
              <a:gdLst/>
              <a:ahLst/>
              <a:cxnLst/>
              <a:rect l="l" t="t" r="r" b="b"/>
              <a:pathLst>
                <a:path w="1645" h="2331" extrusionOk="0">
                  <a:moveTo>
                    <a:pt x="275" y="1"/>
                  </a:moveTo>
                  <a:lnTo>
                    <a:pt x="183" y="92"/>
                  </a:lnTo>
                  <a:lnTo>
                    <a:pt x="0" y="275"/>
                  </a:lnTo>
                  <a:lnTo>
                    <a:pt x="0" y="321"/>
                  </a:lnTo>
                  <a:lnTo>
                    <a:pt x="46" y="275"/>
                  </a:lnTo>
                  <a:lnTo>
                    <a:pt x="229" y="138"/>
                  </a:lnTo>
                  <a:lnTo>
                    <a:pt x="960" y="1326"/>
                  </a:lnTo>
                  <a:lnTo>
                    <a:pt x="1599" y="2330"/>
                  </a:lnTo>
                  <a:lnTo>
                    <a:pt x="1645" y="2330"/>
                  </a:lnTo>
                  <a:lnTo>
                    <a:pt x="1645" y="2285"/>
                  </a:lnTo>
                  <a:lnTo>
                    <a:pt x="1051" y="1189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1" name="Google Shape;4252;p55"/>
            <p:cNvSpPr/>
            <p:nvPr/>
          </p:nvSpPr>
          <p:spPr>
            <a:xfrm>
              <a:off x="7523575" y="2329350"/>
              <a:ext cx="216171" cy="153227"/>
            </a:xfrm>
            <a:custGeom>
              <a:avLst/>
              <a:gdLst/>
              <a:ahLst/>
              <a:cxnLst/>
              <a:rect l="l" t="t" r="r" b="b"/>
              <a:pathLst>
                <a:path w="9410" h="6670" extrusionOk="0">
                  <a:moveTo>
                    <a:pt x="914" y="0"/>
                  </a:moveTo>
                  <a:lnTo>
                    <a:pt x="457" y="412"/>
                  </a:lnTo>
                  <a:lnTo>
                    <a:pt x="0" y="868"/>
                  </a:lnTo>
                  <a:lnTo>
                    <a:pt x="92" y="960"/>
                  </a:lnTo>
                  <a:lnTo>
                    <a:pt x="366" y="1142"/>
                  </a:lnTo>
                  <a:lnTo>
                    <a:pt x="1371" y="1782"/>
                  </a:lnTo>
                  <a:lnTo>
                    <a:pt x="3654" y="3243"/>
                  </a:lnTo>
                  <a:lnTo>
                    <a:pt x="5436" y="4385"/>
                  </a:lnTo>
                  <a:lnTo>
                    <a:pt x="7308" y="5436"/>
                  </a:lnTo>
                  <a:lnTo>
                    <a:pt x="9410" y="6669"/>
                  </a:lnTo>
                  <a:lnTo>
                    <a:pt x="9410" y="6624"/>
                  </a:lnTo>
                  <a:lnTo>
                    <a:pt x="7628" y="5436"/>
                  </a:lnTo>
                  <a:lnTo>
                    <a:pt x="5847" y="4294"/>
                  </a:lnTo>
                  <a:lnTo>
                    <a:pt x="4020" y="3152"/>
                  </a:lnTo>
                  <a:lnTo>
                    <a:pt x="2193" y="2056"/>
                  </a:lnTo>
                  <a:lnTo>
                    <a:pt x="1188" y="1462"/>
                  </a:lnTo>
                  <a:lnTo>
                    <a:pt x="229" y="823"/>
                  </a:lnTo>
                  <a:lnTo>
                    <a:pt x="594" y="412"/>
                  </a:lnTo>
                  <a:lnTo>
                    <a:pt x="959" y="46"/>
                  </a:lnTo>
                  <a:lnTo>
                    <a:pt x="9410" y="6624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2" name="Google Shape;4253;p55"/>
            <p:cNvSpPr/>
            <p:nvPr/>
          </p:nvSpPr>
          <p:spPr>
            <a:xfrm>
              <a:off x="7528813" y="2330407"/>
              <a:ext cx="210933" cy="151113"/>
            </a:xfrm>
            <a:custGeom>
              <a:avLst/>
              <a:gdLst/>
              <a:ahLst/>
              <a:cxnLst/>
              <a:rect l="l" t="t" r="r" b="b"/>
              <a:pathLst>
                <a:path w="9182" h="6578" fill="none" extrusionOk="0">
                  <a:moveTo>
                    <a:pt x="9182" y="6578"/>
                  </a:moveTo>
                  <a:lnTo>
                    <a:pt x="9182" y="6578"/>
                  </a:lnTo>
                  <a:lnTo>
                    <a:pt x="7400" y="5390"/>
                  </a:lnTo>
                  <a:lnTo>
                    <a:pt x="5619" y="4248"/>
                  </a:lnTo>
                  <a:lnTo>
                    <a:pt x="3792" y="3106"/>
                  </a:lnTo>
                  <a:lnTo>
                    <a:pt x="1965" y="2010"/>
                  </a:lnTo>
                  <a:lnTo>
                    <a:pt x="1965" y="2010"/>
                  </a:lnTo>
                  <a:lnTo>
                    <a:pt x="960" y="1416"/>
                  </a:lnTo>
                  <a:lnTo>
                    <a:pt x="1" y="777"/>
                  </a:lnTo>
                  <a:lnTo>
                    <a:pt x="1" y="777"/>
                  </a:lnTo>
                  <a:lnTo>
                    <a:pt x="366" y="366"/>
                  </a:lnTo>
                  <a:lnTo>
                    <a:pt x="7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3" name="Google Shape;4254;p55"/>
            <p:cNvSpPr/>
            <p:nvPr/>
          </p:nvSpPr>
          <p:spPr>
            <a:xfrm>
              <a:off x="7523575" y="2329350"/>
              <a:ext cx="216171" cy="153227"/>
            </a:xfrm>
            <a:custGeom>
              <a:avLst/>
              <a:gdLst/>
              <a:ahLst/>
              <a:cxnLst/>
              <a:rect l="l" t="t" r="r" b="b"/>
              <a:pathLst>
                <a:path w="9410" h="6670" fill="none" extrusionOk="0">
                  <a:moveTo>
                    <a:pt x="914" y="0"/>
                  </a:moveTo>
                  <a:lnTo>
                    <a:pt x="914" y="0"/>
                  </a:lnTo>
                  <a:lnTo>
                    <a:pt x="457" y="412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92" y="960"/>
                  </a:lnTo>
                  <a:lnTo>
                    <a:pt x="366" y="1142"/>
                  </a:lnTo>
                  <a:lnTo>
                    <a:pt x="1371" y="1782"/>
                  </a:lnTo>
                  <a:lnTo>
                    <a:pt x="3654" y="3243"/>
                  </a:lnTo>
                  <a:lnTo>
                    <a:pt x="3654" y="3243"/>
                  </a:lnTo>
                  <a:lnTo>
                    <a:pt x="5436" y="4385"/>
                  </a:lnTo>
                  <a:lnTo>
                    <a:pt x="7308" y="5436"/>
                  </a:lnTo>
                  <a:lnTo>
                    <a:pt x="7308" y="5436"/>
                  </a:lnTo>
                  <a:lnTo>
                    <a:pt x="9410" y="6669"/>
                  </a:lnTo>
                  <a:lnTo>
                    <a:pt x="9410" y="6669"/>
                  </a:lnTo>
                  <a:lnTo>
                    <a:pt x="9410" y="6669"/>
                  </a:lnTo>
                  <a:lnTo>
                    <a:pt x="9410" y="6624"/>
                  </a:lnTo>
                  <a:lnTo>
                    <a:pt x="91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4" name="Google Shape;4255;p55"/>
            <p:cNvSpPr/>
            <p:nvPr/>
          </p:nvSpPr>
          <p:spPr>
            <a:xfrm>
              <a:off x="7092313" y="2217084"/>
              <a:ext cx="411346" cy="357820"/>
            </a:xfrm>
            <a:custGeom>
              <a:avLst/>
              <a:gdLst/>
              <a:ahLst/>
              <a:cxnLst/>
              <a:rect l="l" t="t" r="r" b="b"/>
              <a:pathLst>
                <a:path w="17906" h="15576" extrusionOk="0">
                  <a:moveTo>
                    <a:pt x="12059" y="0"/>
                  </a:moveTo>
                  <a:lnTo>
                    <a:pt x="0" y="183"/>
                  </a:lnTo>
                  <a:lnTo>
                    <a:pt x="5893" y="15576"/>
                  </a:lnTo>
                  <a:lnTo>
                    <a:pt x="17905" y="15393"/>
                  </a:lnTo>
                  <a:lnTo>
                    <a:pt x="12059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5" name="Google Shape;4256;p55"/>
            <p:cNvSpPr/>
            <p:nvPr/>
          </p:nvSpPr>
          <p:spPr>
            <a:xfrm>
              <a:off x="7073429" y="2218118"/>
              <a:ext cx="411346" cy="356786"/>
            </a:xfrm>
            <a:custGeom>
              <a:avLst/>
              <a:gdLst/>
              <a:ahLst/>
              <a:cxnLst/>
              <a:rect l="l" t="t" r="r" b="b"/>
              <a:pathLst>
                <a:path w="17906" h="15531" extrusionOk="0">
                  <a:moveTo>
                    <a:pt x="12059" y="1"/>
                  </a:moveTo>
                  <a:lnTo>
                    <a:pt x="0" y="138"/>
                  </a:lnTo>
                  <a:lnTo>
                    <a:pt x="5847" y="15531"/>
                  </a:lnTo>
                  <a:lnTo>
                    <a:pt x="17905" y="1539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6" name="Google Shape;4257;p55"/>
            <p:cNvSpPr/>
            <p:nvPr/>
          </p:nvSpPr>
          <p:spPr>
            <a:xfrm>
              <a:off x="7320016" y="2204495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1" y="91"/>
                  </a:lnTo>
                  <a:lnTo>
                    <a:pt x="46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233"/>
                  </a:lnTo>
                  <a:lnTo>
                    <a:pt x="640" y="1233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5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48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7" name="Google Shape;4258;p55"/>
            <p:cNvSpPr/>
            <p:nvPr/>
          </p:nvSpPr>
          <p:spPr>
            <a:xfrm>
              <a:off x="7296929" y="2205529"/>
              <a:ext cx="20997" cy="27314"/>
            </a:xfrm>
            <a:custGeom>
              <a:avLst/>
              <a:gdLst/>
              <a:ahLst/>
              <a:cxnLst/>
              <a:rect l="l" t="t" r="r" b="b"/>
              <a:pathLst>
                <a:path w="914" h="1189" extrusionOk="0">
                  <a:moveTo>
                    <a:pt x="183" y="1"/>
                  </a:moveTo>
                  <a:lnTo>
                    <a:pt x="92" y="46"/>
                  </a:lnTo>
                  <a:lnTo>
                    <a:pt x="46" y="138"/>
                  </a:lnTo>
                  <a:lnTo>
                    <a:pt x="0" y="229"/>
                  </a:lnTo>
                  <a:lnTo>
                    <a:pt x="46" y="412"/>
                  </a:lnTo>
                  <a:lnTo>
                    <a:pt x="137" y="549"/>
                  </a:lnTo>
                  <a:lnTo>
                    <a:pt x="183" y="777"/>
                  </a:lnTo>
                  <a:lnTo>
                    <a:pt x="320" y="914"/>
                  </a:lnTo>
                  <a:lnTo>
                    <a:pt x="457" y="1051"/>
                  </a:lnTo>
                  <a:lnTo>
                    <a:pt x="640" y="1188"/>
                  </a:lnTo>
                  <a:lnTo>
                    <a:pt x="731" y="1188"/>
                  </a:lnTo>
                  <a:lnTo>
                    <a:pt x="731" y="1143"/>
                  </a:lnTo>
                  <a:lnTo>
                    <a:pt x="731" y="1097"/>
                  </a:lnTo>
                  <a:lnTo>
                    <a:pt x="685" y="1051"/>
                  </a:lnTo>
                  <a:lnTo>
                    <a:pt x="457" y="869"/>
                  </a:lnTo>
                  <a:lnTo>
                    <a:pt x="320" y="640"/>
                  </a:lnTo>
                  <a:lnTo>
                    <a:pt x="274" y="549"/>
                  </a:lnTo>
                  <a:lnTo>
                    <a:pt x="229" y="412"/>
                  </a:lnTo>
                  <a:lnTo>
                    <a:pt x="274" y="275"/>
                  </a:lnTo>
                  <a:lnTo>
                    <a:pt x="320" y="183"/>
                  </a:lnTo>
                  <a:lnTo>
                    <a:pt x="411" y="183"/>
                  </a:lnTo>
                  <a:lnTo>
                    <a:pt x="548" y="229"/>
                  </a:lnTo>
                  <a:lnTo>
                    <a:pt x="685" y="412"/>
                  </a:lnTo>
                  <a:lnTo>
                    <a:pt x="731" y="503"/>
                  </a:lnTo>
                  <a:lnTo>
                    <a:pt x="731" y="549"/>
                  </a:lnTo>
                  <a:lnTo>
                    <a:pt x="914" y="549"/>
                  </a:lnTo>
                  <a:lnTo>
                    <a:pt x="731" y="275"/>
                  </a:lnTo>
                  <a:lnTo>
                    <a:pt x="640" y="183"/>
                  </a:lnTo>
                  <a:lnTo>
                    <a:pt x="548" y="92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8" name="Google Shape;4259;p55"/>
            <p:cNvSpPr/>
            <p:nvPr/>
          </p:nvSpPr>
          <p:spPr>
            <a:xfrm>
              <a:off x="7276989" y="2205529"/>
              <a:ext cx="19963" cy="28348"/>
            </a:xfrm>
            <a:custGeom>
              <a:avLst/>
              <a:gdLst/>
              <a:ahLst/>
              <a:cxnLst/>
              <a:rect l="l" t="t" r="r" b="b"/>
              <a:pathLst>
                <a:path w="869" h="1234" extrusionOk="0">
                  <a:moveTo>
                    <a:pt x="137" y="1"/>
                  </a:moveTo>
                  <a:lnTo>
                    <a:pt x="46" y="92"/>
                  </a:lnTo>
                  <a:lnTo>
                    <a:pt x="0" y="138"/>
                  </a:lnTo>
                  <a:lnTo>
                    <a:pt x="0" y="229"/>
                  </a:lnTo>
                  <a:lnTo>
                    <a:pt x="0" y="412"/>
                  </a:lnTo>
                  <a:lnTo>
                    <a:pt x="46" y="595"/>
                  </a:lnTo>
                  <a:lnTo>
                    <a:pt x="137" y="777"/>
                  </a:lnTo>
                  <a:lnTo>
                    <a:pt x="229" y="960"/>
                  </a:lnTo>
                  <a:lnTo>
                    <a:pt x="411" y="1097"/>
                  </a:lnTo>
                  <a:lnTo>
                    <a:pt x="548" y="1188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40" y="1097"/>
                  </a:lnTo>
                  <a:lnTo>
                    <a:pt x="594" y="1051"/>
                  </a:lnTo>
                  <a:lnTo>
                    <a:pt x="411" y="869"/>
                  </a:lnTo>
                  <a:lnTo>
                    <a:pt x="274" y="640"/>
                  </a:lnTo>
                  <a:lnTo>
                    <a:pt x="229" y="595"/>
                  </a:lnTo>
                  <a:lnTo>
                    <a:pt x="183" y="412"/>
                  </a:lnTo>
                  <a:lnTo>
                    <a:pt x="183" y="275"/>
                  </a:lnTo>
                  <a:lnTo>
                    <a:pt x="274" y="183"/>
                  </a:lnTo>
                  <a:lnTo>
                    <a:pt x="366" y="183"/>
                  </a:lnTo>
                  <a:lnTo>
                    <a:pt x="503" y="275"/>
                  </a:lnTo>
                  <a:lnTo>
                    <a:pt x="685" y="503"/>
                  </a:lnTo>
                  <a:lnTo>
                    <a:pt x="685" y="549"/>
                  </a:lnTo>
                  <a:lnTo>
                    <a:pt x="731" y="549"/>
                  </a:lnTo>
                  <a:lnTo>
                    <a:pt x="731" y="595"/>
                  </a:lnTo>
                  <a:lnTo>
                    <a:pt x="868" y="595"/>
                  </a:lnTo>
                  <a:lnTo>
                    <a:pt x="731" y="275"/>
                  </a:lnTo>
                  <a:lnTo>
                    <a:pt x="640" y="183"/>
                  </a:lnTo>
                  <a:lnTo>
                    <a:pt x="503" y="92"/>
                  </a:lnTo>
                  <a:lnTo>
                    <a:pt x="366" y="46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9" name="Google Shape;4260;p55"/>
            <p:cNvSpPr/>
            <p:nvPr/>
          </p:nvSpPr>
          <p:spPr>
            <a:xfrm>
              <a:off x="7254958" y="2205529"/>
              <a:ext cx="19940" cy="28348"/>
            </a:xfrm>
            <a:custGeom>
              <a:avLst/>
              <a:gdLst/>
              <a:ahLst/>
              <a:cxnLst/>
              <a:rect l="l" t="t" r="r" b="b"/>
              <a:pathLst>
                <a:path w="868" h="1234" extrusionOk="0">
                  <a:moveTo>
                    <a:pt x="229" y="1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183"/>
                  </a:lnTo>
                  <a:lnTo>
                    <a:pt x="0" y="275"/>
                  </a:lnTo>
                  <a:lnTo>
                    <a:pt x="0" y="412"/>
                  </a:lnTo>
                  <a:lnTo>
                    <a:pt x="46" y="595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234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85" y="1143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9" y="595"/>
                  </a:lnTo>
                  <a:lnTo>
                    <a:pt x="229" y="457"/>
                  </a:lnTo>
                  <a:lnTo>
                    <a:pt x="229" y="275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5"/>
                  </a:lnTo>
                  <a:lnTo>
                    <a:pt x="640" y="412"/>
                  </a:lnTo>
                  <a:lnTo>
                    <a:pt x="685" y="503"/>
                  </a:lnTo>
                  <a:lnTo>
                    <a:pt x="685" y="549"/>
                  </a:lnTo>
                  <a:lnTo>
                    <a:pt x="685" y="595"/>
                  </a:lnTo>
                  <a:lnTo>
                    <a:pt x="868" y="595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03" y="92"/>
                  </a:lnTo>
                  <a:lnTo>
                    <a:pt x="366" y="46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0" name="Google Shape;4261;p55"/>
            <p:cNvSpPr/>
            <p:nvPr/>
          </p:nvSpPr>
          <p:spPr>
            <a:xfrm>
              <a:off x="7232904" y="2206585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84" y="0"/>
                  </a:moveTo>
                  <a:lnTo>
                    <a:pt x="92" y="46"/>
                  </a:lnTo>
                  <a:lnTo>
                    <a:pt x="47" y="137"/>
                  </a:lnTo>
                  <a:lnTo>
                    <a:pt x="1" y="229"/>
                  </a:lnTo>
                  <a:lnTo>
                    <a:pt x="1" y="411"/>
                  </a:lnTo>
                  <a:lnTo>
                    <a:pt x="92" y="549"/>
                  </a:lnTo>
                  <a:lnTo>
                    <a:pt x="138" y="731"/>
                  </a:lnTo>
                  <a:lnTo>
                    <a:pt x="275" y="914"/>
                  </a:lnTo>
                  <a:lnTo>
                    <a:pt x="412" y="1051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686" y="1142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1" y="137"/>
                  </a:lnTo>
                  <a:lnTo>
                    <a:pt x="412" y="137"/>
                  </a:lnTo>
                  <a:lnTo>
                    <a:pt x="549" y="229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914" y="549"/>
                  </a:lnTo>
                  <a:lnTo>
                    <a:pt x="732" y="274"/>
                  </a:lnTo>
                  <a:lnTo>
                    <a:pt x="640" y="137"/>
                  </a:lnTo>
                  <a:lnTo>
                    <a:pt x="549" y="92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1" name="Google Shape;4262;p55"/>
            <p:cNvSpPr/>
            <p:nvPr/>
          </p:nvSpPr>
          <p:spPr>
            <a:xfrm>
              <a:off x="7210874" y="2206585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38" y="0"/>
                  </a:moveTo>
                  <a:lnTo>
                    <a:pt x="92" y="46"/>
                  </a:lnTo>
                  <a:lnTo>
                    <a:pt x="1" y="137"/>
                  </a:lnTo>
                  <a:lnTo>
                    <a:pt x="1" y="229"/>
                  </a:lnTo>
                  <a:lnTo>
                    <a:pt x="1" y="411"/>
                  </a:lnTo>
                  <a:lnTo>
                    <a:pt x="92" y="594"/>
                  </a:lnTo>
                  <a:lnTo>
                    <a:pt x="183" y="777"/>
                  </a:lnTo>
                  <a:lnTo>
                    <a:pt x="275" y="960"/>
                  </a:lnTo>
                  <a:lnTo>
                    <a:pt x="457" y="1097"/>
                  </a:lnTo>
                  <a:lnTo>
                    <a:pt x="595" y="1188"/>
                  </a:lnTo>
                  <a:lnTo>
                    <a:pt x="732" y="1188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0" y="183"/>
                  </a:lnTo>
                  <a:lnTo>
                    <a:pt x="412" y="183"/>
                  </a:lnTo>
                  <a:lnTo>
                    <a:pt x="549" y="274"/>
                  </a:lnTo>
                  <a:lnTo>
                    <a:pt x="686" y="411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732" y="594"/>
                  </a:lnTo>
                  <a:lnTo>
                    <a:pt x="914" y="594"/>
                  </a:lnTo>
                  <a:lnTo>
                    <a:pt x="732" y="274"/>
                  </a:lnTo>
                  <a:lnTo>
                    <a:pt x="640" y="183"/>
                  </a:lnTo>
                  <a:lnTo>
                    <a:pt x="549" y="92"/>
                  </a:lnTo>
                  <a:lnTo>
                    <a:pt x="412" y="46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2" name="Google Shape;4263;p55"/>
            <p:cNvSpPr/>
            <p:nvPr/>
          </p:nvSpPr>
          <p:spPr>
            <a:xfrm>
              <a:off x="7189900" y="2206585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2" y="92"/>
                  </a:lnTo>
                  <a:lnTo>
                    <a:pt x="0" y="137"/>
                  </a:lnTo>
                  <a:lnTo>
                    <a:pt x="0" y="274"/>
                  </a:lnTo>
                  <a:lnTo>
                    <a:pt x="0" y="411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188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85" y="1097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9" y="594"/>
                  </a:lnTo>
                  <a:lnTo>
                    <a:pt x="229" y="457"/>
                  </a:lnTo>
                  <a:lnTo>
                    <a:pt x="229" y="274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731" y="503"/>
                  </a:lnTo>
                  <a:lnTo>
                    <a:pt x="731" y="549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274"/>
                  </a:lnTo>
                  <a:lnTo>
                    <a:pt x="640" y="183"/>
                  </a:lnTo>
                  <a:lnTo>
                    <a:pt x="548" y="92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3" name="Google Shape;4264;p55"/>
            <p:cNvSpPr/>
            <p:nvPr/>
          </p:nvSpPr>
          <p:spPr>
            <a:xfrm>
              <a:off x="7167869" y="2206585"/>
              <a:ext cx="19940" cy="28348"/>
            </a:xfrm>
            <a:custGeom>
              <a:avLst/>
              <a:gdLst/>
              <a:ahLst/>
              <a:cxnLst/>
              <a:rect l="l" t="t" r="r" b="b"/>
              <a:pathLst>
                <a:path w="868" h="1234" extrusionOk="0">
                  <a:moveTo>
                    <a:pt x="228" y="0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91" y="594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234"/>
                  </a:lnTo>
                  <a:lnTo>
                    <a:pt x="685" y="1234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639" y="1097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39" y="457"/>
                  </a:lnTo>
                  <a:lnTo>
                    <a:pt x="685" y="549"/>
                  </a:lnTo>
                  <a:lnTo>
                    <a:pt x="685" y="594"/>
                  </a:lnTo>
                  <a:lnTo>
                    <a:pt x="868" y="594"/>
                  </a:lnTo>
                  <a:lnTo>
                    <a:pt x="731" y="320"/>
                  </a:lnTo>
                  <a:lnTo>
                    <a:pt x="639" y="183"/>
                  </a:lnTo>
                  <a:lnTo>
                    <a:pt x="502" y="92"/>
                  </a:lnTo>
                  <a:lnTo>
                    <a:pt x="365" y="46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4" name="Google Shape;4265;p55"/>
            <p:cNvSpPr/>
            <p:nvPr/>
          </p:nvSpPr>
          <p:spPr>
            <a:xfrm>
              <a:off x="7145816" y="2207642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84" y="0"/>
                  </a:moveTo>
                  <a:lnTo>
                    <a:pt x="92" y="46"/>
                  </a:lnTo>
                  <a:lnTo>
                    <a:pt x="46" y="137"/>
                  </a:lnTo>
                  <a:lnTo>
                    <a:pt x="1" y="228"/>
                  </a:lnTo>
                  <a:lnTo>
                    <a:pt x="1" y="411"/>
                  </a:lnTo>
                  <a:lnTo>
                    <a:pt x="92" y="548"/>
                  </a:lnTo>
                  <a:lnTo>
                    <a:pt x="184" y="777"/>
                  </a:lnTo>
                  <a:lnTo>
                    <a:pt x="275" y="914"/>
                  </a:lnTo>
                  <a:lnTo>
                    <a:pt x="412" y="1096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686" y="1142"/>
                  </a:lnTo>
                  <a:lnTo>
                    <a:pt x="686" y="1096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8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1" y="183"/>
                  </a:lnTo>
                  <a:lnTo>
                    <a:pt x="412" y="183"/>
                  </a:lnTo>
                  <a:lnTo>
                    <a:pt x="549" y="274"/>
                  </a:lnTo>
                  <a:lnTo>
                    <a:pt x="686" y="411"/>
                  </a:lnTo>
                  <a:lnTo>
                    <a:pt x="732" y="503"/>
                  </a:lnTo>
                  <a:lnTo>
                    <a:pt x="732" y="548"/>
                  </a:lnTo>
                  <a:lnTo>
                    <a:pt x="732" y="594"/>
                  </a:lnTo>
                  <a:lnTo>
                    <a:pt x="914" y="594"/>
                  </a:lnTo>
                  <a:lnTo>
                    <a:pt x="732" y="274"/>
                  </a:lnTo>
                  <a:lnTo>
                    <a:pt x="640" y="183"/>
                  </a:lnTo>
                  <a:lnTo>
                    <a:pt x="549" y="91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5" name="Google Shape;4266;p55"/>
            <p:cNvSpPr/>
            <p:nvPr/>
          </p:nvSpPr>
          <p:spPr>
            <a:xfrm>
              <a:off x="7124842" y="2207642"/>
              <a:ext cx="19963" cy="28348"/>
            </a:xfrm>
            <a:custGeom>
              <a:avLst/>
              <a:gdLst/>
              <a:ahLst/>
              <a:cxnLst/>
              <a:rect l="l" t="t" r="r" b="b"/>
              <a:pathLst>
                <a:path w="869" h="1234" extrusionOk="0">
                  <a:moveTo>
                    <a:pt x="137" y="0"/>
                  </a:moveTo>
                  <a:lnTo>
                    <a:pt x="92" y="91"/>
                  </a:lnTo>
                  <a:lnTo>
                    <a:pt x="0" y="137"/>
                  </a:lnTo>
                  <a:lnTo>
                    <a:pt x="0" y="274"/>
                  </a:lnTo>
                  <a:lnTo>
                    <a:pt x="0" y="411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188"/>
                  </a:lnTo>
                  <a:lnTo>
                    <a:pt x="640" y="1233"/>
                  </a:lnTo>
                  <a:lnTo>
                    <a:pt x="685" y="1188"/>
                  </a:lnTo>
                  <a:lnTo>
                    <a:pt x="685" y="1096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5"/>
                  </a:lnTo>
                  <a:lnTo>
                    <a:pt x="229" y="594"/>
                  </a:lnTo>
                  <a:lnTo>
                    <a:pt x="183" y="457"/>
                  </a:lnTo>
                  <a:lnTo>
                    <a:pt x="229" y="274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85" y="411"/>
                  </a:lnTo>
                  <a:lnTo>
                    <a:pt x="731" y="503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868" y="594"/>
                  </a:lnTo>
                  <a:lnTo>
                    <a:pt x="731" y="274"/>
                  </a:lnTo>
                  <a:lnTo>
                    <a:pt x="640" y="183"/>
                  </a:lnTo>
                  <a:lnTo>
                    <a:pt x="503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6" name="Google Shape;4267;p55"/>
            <p:cNvSpPr/>
            <p:nvPr/>
          </p:nvSpPr>
          <p:spPr>
            <a:xfrm>
              <a:off x="7102811" y="2207642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1" y="91"/>
                  </a:lnTo>
                  <a:lnTo>
                    <a:pt x="46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91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233"/>
                  </a:lnTo>
                  <a:lnTo>
                    <a:pt x="685" y="1233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640" y="1051"/>
                  </a:lnTo>
                  <a:lnTo>
                    <a:pt x="503" y="1005"/>
                  </a:lnTo>
                  <a:lnTo>
                    <a:pt x="365" y="868"/>
                  </a:lnTo>
                  <a:lnTo>
                    <a:pt x="320" y="731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40" y="457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48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7" name="Google Shape;4268;p55"/>
            <p:cNvSpPr/>
            <p:nvPr/>
          </p:nvSpPr>
          <p:spPr>
            <a:xfrm>
              <a:off x="7080757" y="2208676"/>
              <a:ext cx="21020" cy="27314"/>
            </a:xfrm>
            <a:custGeom>
              <a:avLst/>
              <a:gdLst/>
              <a:ahLst/>
              <a:cxnLst/>
              <a:rect l="l" t="t" r="r" b="b"/>
              <a:pathLst>
                <a:path w="915" h="1189" extrusionOk="0">
                  <a:moveTo>
                    <a:pt x="184" y="1"/>
                  </a:moveTo>
                  <a:lnTo>
                    <a:pt x="92" y="46"/>
                  </a:lnTo>
                  <a:lnTo>
                    <a:pt x="1" y="138"/>
                  </a:lnTo>
                  <a:lnTo>
                    <a:pt x="1" y="229"/>
                  </a:lnTo>
                  <a:lnTo>
                    <a:pt x="1" y="412"/>
                  </a:lnTo>
                  <a:lnTo>
                    <a:pt x="92" y="549"/>
                  </a:lnTo>
                  <a:lnTo>
                    <a:pt x="184" y="777"/>
                  </a:lnTo>
                  <a:lnTo>
                    <a:pt x="275" y="914"/>
                  </a:lnTo>
                  <a:lnTo>
                    <a:pt x="458" y="1051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732" y="1143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9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2"/>
                  </a:lnTo>
                  <a:lnTo>
                    <a:pt x="229" y="275"/>
                  </a:lnTo>
                  <a:lnTo>
                    <a:pt x="321" y="183"/>
                  </a:lnTo>
                  <a:lnTo>
                    <a:pt x="412" y="183"/>
                  </a:lnTo>
                  <a:lnTo>
                    <a:pt x="549" y="229"/>
                  </a:lnTo>
                  <a:lnTo>
                    <a:pt x="686" y="412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914" y="549"/>
                  </a:lnTo>
                  <a:lnTo>
                    <a:pt x="732" y="275"/>
                  </a:lnTo>
                  <a:lnTo>
                    <a:pt x="640" y="183"/>
                  </a:lnTo>
                  <a:lnTo>
                    <a:pt x="549" y="92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8" name="Google Shape;4269;p55"/>
            <p:cNvSpPr/>
            <p:nvPr/>
          </p:nvSpPr>
          <p:spPr>
            <a:xfrm>
              <a:off x="7047195" y="2308354"/>
              <a:ext cx="218262" cy="285433"/>
            </a:xfrm>
            <a:custGeom>
              <a:avLst/>
              <a:gdLst/>
              <a:ahLst/>
              <a:cxnLst/>
              <a:rect l="l" t="t" r="r" b="b"/>
              <a:pathLst>
                <a:path w="9501" h="12425" extrusionOk="0">
                  <a:moveTo>
                    <a:pt x="1919" y="1"/>
                  </a:moveTo>
                  <a:lnTo>
                    <a:pt x="1736" y="503"/>
                  </a:lnTo>
                  <a:lnTo>
                    <a:pt x="1462" y="1052"/>
                  </a:lnTo>
                  <a:lnTo>
                    <a:pt x="822" y="2193"/>
                  </a:lnTo>
                  <a:lnTo>
                    <a:pt x="548" y="2742"/>
                  </a:lnTo>
                  <a:lnTo>
                    <a:pt x="274" y="3290"/>
                  </a:lnTo>
                  <a:lnTo>
                    <a:pt x="137" y="3792"/>
                  </a:lnTo>
                  <a:lnTo>
                    <a:pt x="46" y="4203"/>
                  </a:lnTo>
                  <a:lnTo>
                    <a:pt x="92" y="4432"/>
                  </a:lnTo>
                  <a:lnTo>
                    <a:pt x="92" y="4614"/>
                  </a:lnTo>
                  <a:lnTo>
                    <a:pt x="183" y="4797"/>
                  </a:lnTo>
                  <a:lnTo>
                    <a:pt x="274" y="4980"/>
                  </a:lnTo>
                  <a:lnTo>
                    <a:pt x="411" y="5117"/>
                  </a:lnTo>
                  <a:lnTo>
                    <a:pt x="548" y="5254"/>
                  </a:lnTo>
                  <a:lnTo>
                    <a:pt x="685" y="5345"/>
                  </a:lnTo>
                  <a:lnTo>
                    <a:pt x="868" y="5436"/>
                  </a:lnTo>
                  <a:lnTo>
                    <a:pt x="731" y="5573"/>
                  </a:lnTo>
                  <a:lnTo>
                    <a:pt x="548" y="5710"/>
                  </a:lnTo>
                  <a:lnTo>
                    <a:pt x="411" y="5893"/>
                  </a:lnTo>
                  <a:lnTo>
                    <a:pt x="229" y="6122"/>
                  </a:lnTo>
                  <a:lnTo>
                    <a:pt x="92" y="6396"/>
                  </a:lnTo>
                  <a:lnTo>
                    <a:pt x="0" y="6715"/>
                  </a:lnTo>
                  <a:lnTo>
                    <a:pt x="46" y="7081"/>
                  </a:lnTo>
                  <a:lnTo>
                    <a:pt x="92" y="7263"/>
                  </a:lnTo>
                  <a:lnTo>
                    <a:pt x="229" y="7400"/>
                  </a:lnTo>
                  <a:lnTo>
                    <a:pt x="366" y="7538"/>
                  </a:lnTo>
                  <a:lnTo>
                    <a:pt x="548" y="7675"/>
                  </a:lnTo>
                  <a:lnTo>
                    <a:pt x="822" y="7812"/>
                  </a:lnTo>
                  <a:lnTo>
                    <a:pt x="959" y="7903"/>
                  </a:lnTo>
                  <a:lnTo>
                    <a:pt x="822" y="7994"/>
                  </a:lnTo>
                  <a:lnTo>
                    <a:pt x="685" y="8177"/>
                  </a:lnTo>
                  <a:lnTo>
                    <a:pt x="457" y="8497"/>
                  </a:lnTo>
                  <a:lnTo>
                    <a:pt x="366" y="8908"/>
                  </a:lnTo>
                  <a:lnTo>
                    <a:pt x="366" y="9090"/>
                  </a:lnTo>
                  <a:lnTo>
                    <a:pt x="366" y="9319"/>
                  </a:lnTo>
                  <a:lnTo>
                    <a:pt x="457" y="9547"/>
                  </a:lnTo>
                  <a:lnTo>
                    <a:pt x="594" y="9730"/>
                  </a:lnTo>
                  <a:lnTo>
                    <a:pt x="777" y="9867"/>
                  </a:lnTo>
                  <a:lnTo>
                    <a:pt x="914" y="10004"/>
                  </a:lnTo>
                  <a:lnTo>
                    <a:pt x="1234" y="10141"/>
                  </a:lnTo>
                  <a:lnTo>
                    <a:pt x="1371" y="10187"/>
                  </a:lnTo>
                  <a:lnTo>
                    <a:pt x="1325" y="10369"/>
                  </a:lnTo>
                  <a:lnTo>
                    <a:pt x="1188" y="10735"/>
                  </a:lnTo>
                  <a:lnTo>
                    <a:pt x="1142" y="10963"/>
                  </a:lnTo>
                  <a:lnTo>
                    <a:pt x="1096" y="11237"/>
                  </a:lnTo>
                  <a:lnTo>
                    <a:pt x="1142" y="11466"/>
                  </a:lnTo>
                  <a:lnTo>
                    <a:pt x="1234" y="11740"/>
                  </a:lnTo>
                  <a:lnTo>
                    <a:pt x="1325" y="11831"/>
                  </a:lnTo>
                  <a:lnTo>
                    <a:pt x="1462" y="11968"/>
                  </a:lnTo>
                  <a:lnTo>
                    <a:pt x="1736" y="12151"/>
                  </a:lnTo>
                  <a:lnTo>
                    <a:pt x="2147" y="12288"/>
                  </a:lnTo>
                  <a:lnTo>
                    <a:pt x="2649" y="12379"/>
                  </a:lnTo>
                  <a:lnTo>
                    <a:pt x="3152" y="12425"/>
                  </a:lnTo>
                  <a:lnTo>
                    <a:pt x="3746" y="12425"/>
                  </a:lnTo>
                  <a:lnTo>
                    <a:pt x="4385" y="12379"/>
                  </a:lnTo>
                  <a:lnTo>
                    <a:pt x="4979" y="12288"/>
                  </a:lnTo>
                  <a:lnTo>
                    <a:pt x="5618" y="12151"/>
                  </a:lnTo>
                  <a:lnTo>
                    <a:pt x="6258" y="11968"/>
                  </a:lnTo>
                  <a:lnTo>
                    <a:pt x="6806" y="11785"/>
                  </a:lnTo>
                  <a:lnTo>
                    <a:pt x="7354" y="11511"/>
                  </a:lnTo>
                  <a:lnTo>
                    <a:pt x="7811" y="11237"/>
                  </a:lnTo>
                  <a:lnTo>
                    <a:pt x="8222" y="10918"/>
                  </a:lnTo>
                  <a:lnTo>
                    <a:pt x="8496" y="10506"/>
                  </a:lnTo>
                  <a:lnTo>
                    <a:pt x="8633" y="10324"/>
                  </a:lnTo>
                  <a:lnTo>
                    <a:pt x="8679" y="10095"/>
                  </a:lnTo>
                  <a:lnTo>
                    <a:pt x="8724" y="9913"/>
                  </a:lnTo>
                  <a:lnTo>
                    <a:pt x="8724" y="9776"/>
                  </a:lnTo>
                  <a:lnTo>
                    <a:pt x="8724" y="9639"/>
                  </a:lnTo>
                  <a:lnTo>
                    <a:pt x="8679" y="9502"/>
                  </a:lnTo>
                  <a:lnTo>
                    <a:pt x="8587" y="9456"/>
                  </a:lnTo>
                  <a:lnTo>
                    <a:pt x="8496" y="9365"/>
                  </a:lnTo>
                  <a:lnTo>
                    <a:pt x="8268" y="9273"/>
                  </a:lnTo>
                  <a:lnTo>
                    <a:pt x="7994" y="9273"/>
                  </a:lnTo>
                  <a:lnTo>
                    <a:pt x="7811" y="9228"/>
                  </a:lnTo>
                  <a:lnTo>
                    <a:pt x="7582" y="9273"/>
                  </a:lnTo>
                  <a:lnTo>
                    <a:pt x="7857" y="9136"/>
                  </a:lnTo>
                  <a:lnTo>
                    <a:pt x="8176" y="8953"/>
                  </a:lnTo>
                  <a:lnTo>
                    <a:pt x="8542" y="8679"/>
                  </a:lnTo>
                  <a:lnTo>
                    <a:pt x="8907" y="8405"/>
                  </a:lnTo>
                  <a:lnTo>
                    <a:pt x="9227" y="8040"/>
                  </a:lnTo>
                  <a:lnTo>
                    <a:pt x="9364" y="7857"/>
                  </a:lnTo>
                  <a:lnTo>
                    <a:pt x="9410" y="7629"/>
                  </a:lnTo>
                  <a:lnTo>
                    <a:pt x="9455" y="7400"/>
                  </a:lnTo>
                  <a:lnTo>
                    <a:pt x="9501" y="7172"/>
                  </a:lnTo>
                  <a:lnTo>
                    <a:pt x="9455" y="6989"/>
                  </a:lnTo>
                  <a:lnTo>
                    <a:pt x="9364" y="6807"/>
                  </a:lnTo>
                  <a:lnTo>
                    <a:pt x="9273" y="6624"/>
                  </a:lnTo>
                  <a:lnTo>
                    <a:pt x="9135" y="6533"/>
                  </a:lnTo>
                  <a:lnTo>
                    <a:pt x="8998" y="6441"/>
                  </a:lnTo>
                  <a:lnTo>
                    <a:pt x="8816" y="6396"/>
                  </a:lnTo>
                  <a:lnTo>
                    <a:pt x="8450" y="6304"/>
                  </a:lnTo>
                  <a:lnTo>
                    <a:pt x="7811" y="6304"/>
                  </a:lnTo>
                  <a:lnTo>
                    <a:pt x="7491" y="6350"/>
                  </a:lnTo>
                  <a:lnTo>
                    <a:pt x="7491" y="6350"/>
                  </a:lnTo>
                  <a:lnTo>
                    <a:pt x="7811" y="6213"/>
                  </a:lnTo>
                  <a:lnTo>
                    <a:pt x="8085" y="6030"/>
                  </a:lnTo>
                  <a:lnTo>
                    <a:pt x="8450" y="5802"/>
                  </a:lnTo>
                  <a:lnTo>
                    <a:pt x="8770" y="5482"/>
                  </a:lnTo>
                  <a:lnTo>
                    <a:pt x="9044" y="5117"/>
                  </a:lnTo>
                  <a:lnTo>
                    <a:pt x="9135" y="4934"/>
                  </a:lnTo>
                  <a:lnTo>
                    <a:pt x="9181" y="4706"/>
                  </a:lnTo>
                  <a:lnTo>
                    <a:pt x="9227" y="4477"/>
                  </a:lnTo>
                  <a:lnTo>
                    <a:pt x="9227" y="4249"/>
                  </a:lnTo>
                  <a:lnTo>
                    <a:pt x="9135" y="4020"/>
                  </a:lnTo>
                  <a:lnTo>
                    <a:pt x="9044" y="3838"/>
                  </a:lnTo>
                  <a:lnTo>
                    <a:pt x="8907" y="3701"/>
                  </a:lnTo>
                  <a:lnTo>
                    <a:pt x="8770" y="3609"/>
                  </a:lnTo>
                  <a:lnTo>
                    <a:pt x="8633" y="3518"/>
                  </a:lnTo>
                  <a:lnTo>
                    <a:pt x="8450" y="3472"/>
                  </a:lnTo>
                  <a:lnTo>
                    <a:pt x="8085" y="3472"/>
                  </a:lnTo>
                  <a:lnTo>
                    <a:pt x="7765" y="3518"/>
                  </a:lnTo>
                  <a:lnTo>
                    <a:pt x="7445" y="3564"/>
                  </a:lnTo>
                  <a:lnTo>
                    <a:pt x="7171" y="3655"/>
                  </a:lnTo>
                  <a:lnTo>
                    <a:pt x="7171" y="3655"/>
                  </a:lnTo>
                  <a:lnTo>
                    <a:pt x="7354" y="3472"/>
                  </a:lnTo>
                  <a:lnTo>
                    <a:pt x="7537" y="3290"/>
                  </a:lnTo>
                  <a:lnTo>
                    <a:pt x="7720" y="3016"/>
                  </a:lnTo>
                  <a:lnTo>
                    <a:pt x="7902" y="2696"/>
                  </a:lnTo>
                  <a:lnTo>
                    <a:pt x="8039" y="2376"/>
                  </a:lnTo>
                  <a:lnTo>
                    <a:pt x="8085" y="2056"/>
                  </a:lnTo>
                  <a:lnTo>
                    <a:pt x="8039" y="1874"/>
                  </a:lnTo>
                  <a:lnTo>
                    <a:pt x="7994" y="1691"/>
                  </a:lnTo>
                  <a:lnTo>
                    <a:pt x="7857" y="1417"/>
                  </a:lnTo>
                  <a:lnTo>
                    <a:pt x="7674" y="1280"/>
                  </a:lnTo>
                  <a:lnTo>
                    <a:pt x="7445" y="1189"/>
                  </a:lnTo>
                  <a:lnTo>
                    <a:pt x="7217" y="1143"/>
                  </a:lnTo>
                  <a:lnTo>
                    <a:pt x="6989" y="1143"/>
                  </a:lnTo>
                  <a:lnTo>
                    <a:pt x="6669" y="1234"/>
                  </a:lnTo>
                  <a:lnTo>
                    <a:pt x="6075" y="1463"/>
                  </a:lnTo>
                  <a:lnTo>
                    <a:pt x="5436" y="1737"/>
                  </a:lnTo>
                  <a:lnTo>
                    <a:pt x="4842" y="2011"/>
                  </a:lnTo>
                  <a:lnTo>
                    <a:pt x="4522" y="2102"/>
                  </a:lnTo>
                  <a:lnTo>
                    <a:pt x="4202" y="2193"/>
                  </a:lnTo>
                  <a:lnTo>
                    <a:pt x="3928" y="2239"/>
                  </a:lnTo>
                  <a:lnTo>
                    <a:pt x="3654" y="2239"/>
                  </a:lnTo>
                  <a:lnTo>
                    <a:pt x="2695" y="138"/>
                  </a:lnTo>
                  <a:lnTo>
                    <a:pt x="1919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9" name="Google Shape;4270;p55"/>
            <p:cNvSpPr/>
            <p:nvPr/>
          </p:nvSpPr>
          <p:spPr>
            <a:xfrm>
              <a:off x="7038787" y="2242262"/>
              <a:ext cx="75580" cy="116494"/>
            </a:xfrm>
            <a:custGeom>
              <a:avLst/>
              <a:gdLst/>
              <a:ahLst/>
              <a:cxnLst/>
              <a:rect l="l" t="t" r="r" b="b"/>
              <a:pathLst>
                <a:path w="3290" h="5071" extrusionOk="0">
                  <a:moveTo>
                    <a:pt x="686" y="0"/>
                  </a:moveTo>
                  <a:lnTo>
                    <a:pt x="503" y="46"/>
                  </a:lnTo>
                  <a:lnTo>
                    <a:pt x="321" y="137"/>
                  </a:lnTo>
                  <a:lnTo>
                    <a:pt x="184" y="274"/>
                  </a:lnTo>
                  <a:lnTo>
                    <a:pt x="92" y="503"/>
                  </a:lnTo>
                  <a:lnTo>
                    <a:pt x="47" y="823"/>
                  </a:lnTo>
                  <a:lnTo>
                    <a:pt x="1" y="1051"/>
                  </a:lnTo>
                  <a:lnTo>
                    <a:pt x="47" y="1325"/>
                  </a:lnTo>
                  <a:lnTo>
                    <a:pt x="229" y="1827"/>
                  </a:lnTo>
                  <a:lnTo>
                    <a:pt x="458" y="2330"/>
                  </a:lnTo>
                  <a:lnTo>
                    <a:pt x="732" y="2832"/>
                  </a:lnTo>
                  <a:lnTo>
                    <a:pt x="1006" y="3335"/>
                  </a:lnTo>
                  <a:lnTo>
                    <a:pt x="1234" y="3883"/>
                  </a:lnTo>
                  <a:lnTo>
                    <a:pt x="1280" y="4111"/>
                  </a:lnTo>
                  <a:lnTo>
                    <a:pt x="1325" y="4385"/>
                  </a:lnTo>
                  <a:lnTo>
                    <a:pt x="1325" y="4614"/>
                  </a:lnTo>
                  <a:lnTo>
                    <a:pt x="1325" y="4888"/>
                  </a:lnTo>
                  <a:lnTo>
                    <a:pt x="3290" y="5070"/>
                  </a:lnTo>
                  <a:lnTo>
                    <a:pt x="3107" y="3015"/>
                  </a:lnTo>
                  <a:lnTo>
                    <a:pt x="2924" y="2558"/>
                  </a:lnTo>
                  <a:lnTo>
                    <a:pt x="2741" y="2147"/>
                  </a:lnTo>
                  <a:lnTo>
                    <a:pt x="2559" y="1736"/>
                  </a:lnTo>
                  <a:lnTo>
                    <a:pt x="2330" y="1371"/>
                  </a:lnTo>
                  <a:lnTo>
                    <a:pt x="2102" y="1051"/>
                  </a:lnTo>
                  <a:lnTo>
                    <a:pt x="1874" y="731"/>
                  </a:lnTo>
                  <a:lnTo>
                    <a:pt x="1600" y="503"/>
                  </a:lnTo>
                  <a:lnTo>
                    <a:pt x="1371" y="320"/>
                  </a:lnTo>
                  <a:lnTo>
                    <a:pt x="1143" y="137"/>
                  </a:lnTo>
                  <a:lnTo>
                    <a:pt x="914" y="46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70" name="Google Shape;4271;p55"/>
            <p:cNvSpPr/>
            <p:nvPr/>
          </p:nvSpPr>
          <p:spPr>
            <a:xfrm>
              <a:off x="7081814" y="2518230"/>
              <a:ext cx="141671" cy="28348"/>
            </a:xfrm>
            <a:custGeom>
              <a:avLst/>
              <a:gdLst/>
              <a:ahLst/>
              <a:cxnLst/>
              <a:rect l="l" t="t" r="r" b="b"/>
              <a:pathLst>
                <a:path w="6167" h="1234" extrusionOk="0">
                  <a:moveTo>
                    <a:pt x="6121" y="0"/>
                  </a:moveTo>
                  <a:lnTo>
                    <a:pt x="5345" y="229"/>
                  </a:lnTo>
                  <a:lnTo>
                    <a:pt x="4614" y="457"/>
                  </a:lnTo>
                  <a:lnTo>
                    <a:pt x="3837" y="640"/>
                  </a:lnTo>
                  <a:lnTo>
                    <a:pt x="3107" y="777"/>
                  </a:lnTo>
                  <a:lnTo>
                    <a:pt x="2330" y="914"/>
                  </a:lnTo>
                  <a:lnTo>
                    <a:pt x="1554" y="1005"/>
                  </a:lnTo>
                  <a:lnTo>
                    <a:pt x="777" y="1051"/>
                  </a:lnTo>
                  <a:lnTo>
                    <a:pt x="1" y="1096"/>
                  </a:lnTo>
                  <a:lnTo>
                    <a:pt x="1" y="1142"/>
                  </a:lnTo>
                  <a:lnTo>
                    <a:pt x="777" y="1233"/>
                  </a:lnTo>
                  <a:lnTo>
                    <a:pt x="1599" y="1233"/>
                  </a:lnTo>
                  <a:lnTo>
                    <a:pt x="2376" y="1188"/>
                  </a:lnTo>
                  <a:lnTo>
                    <a:pt x="3152" y="1096"/>
                  </a:lnTo>
                  <a:lnTo>
                    <a:pt x="3929" y="959"/>
                  </a:lnTo>
                  <a:lnTo>
                    <a:pt x="4660" y="731"/>
                  </a:lnTo>
                  <a:lnTo>
                    <a:pt x="5436" y="457"/>
                  </a:lnTo>
                  <a:lnTo>
                    <a:pt x="6121" y="137"/>
                  </a:lnTo>
                  <a:lnTo>
                    <a:pt x="6167" y="92"/>
                  </a:lnTo>
                  <a:lnTo>
                    <a:pt x="6167" y="46"/>
                  </a:lnTo>
                  <a:lnTo>
                    <a:pt x="616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71" name="Google Shape;4272;p55"/>
            <p:cNvSpPr/>
            <p:nvPr/>
          </p:nvSpPr>
          <p:spPr>
            <a:xfrm>
              <a:off x="7068169" y="2453172"/>
              <a:ext cx="154283" cy="38846"/>
            </a:xfrm>
            <a:custGeom>
              <a:avLst/>
              <a:gdLst/>
              <a:ahLst/>
              <a:cxnLst/>
              <a:rect l="l" t="t" r="r" b="b"/>
              <a:pathLst>
                <a:path w="6716" h="1691" extrusionOk="0">
                  <a:moveTo>
                    <a:pt x="6669" y="0"/>
                  </a:moveTo>
                  <a:lnTo>
                    <a:pt x="6076" y="320"/>
                  </a:lnTo>
                  <a:lnTo>
                    <a:pt x="5345" y="594"/>
                  </a:lnTo>
                  <a:lnTo>
                    <a:pt x="4477" y="868"/>
                  </a:lnTo>
                  <a:lnTo>
                    <a:pt x="3564" y="1096"/>
                  </a:lnTo>
                  <a:lnTo>
                    <a:pt x="2650" y="1279"/>
                  </a:lnTo>
                  <a:lnTo>
                    <a:pt x="1691" y="1462"/>
                  </a:lnTo>
                  <a:lnTo>
                    <a:pt x="823" y="1553"/>
                  </a:lnTo>
                  <a:lnTo>
                    <a:pt x="46" y="1599"/>
                  </a:lnTo>
                  <a:lnTo>
                    <a:pt x="1" y="1599"/>
                  </a:lnTo>
                  <a:lnTo>
                    <a:pt x="46" y="1645"/>
                  </a:lnTo>
                  <a:lnTo>
                    <a:pt x="914" y="1690"/>
                  </a:lnTo>
                  <a:lnTo>
                    <a:pt x="1782" y="1690"/>
                  </a:lnTo>
                  <a:lnTo>
                    <a:pt x="2650" y="1645"/>
                  </a:lnTo>
                  <a:lnTo>
                    <a:pt x="3472" y="1462"/>
                  </a:lnTo>
                  <a:lnTo>
                    <a:pt x="4340" y="1234"/>
                  </a:lnTo>
                  <a:lnTo>
                    <a:pt x="5117" y="914"/>
                  </a:lnTo>
                  <a:lnTo>
                    <a:pt x="5893" y="548"/>
                  </a:lnTo>
                  <a:lnTo>
                    <a:pt x="6669" y="92"/>
                  </a:lnTo>
                  <a:lnTo>
                    <a:pt x="671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72" name="Google Shape;4273;p55"/>
            <p:cNvSpPr/>
            <p:nvPr/>
          </p:nvSpPr>
          <p:spPr>
            <a:xfrm>
              <a:off x="7069225" y="2389171"/>
              <a:ext cx="145875" cy="47231"/>
            </a:xfrm>
            <a:custGeom>
              <a:avLst/>
              <a:gdLst/>
              <a:ahLst/>
              <a:cxnLst/>
              <a:rect l="l" t="t" r="r" b="b"/>
              <a:pathLst>
                <a:path w="6350" h="2056" extrusionOk="0">
                  <a:moveTo>
                    <a:pt x="6304" y="0"/>
                  </a:moveTo>
                  <a:lnTo>
                    <a:pt x="5573" y="411"/>
                  </a:lnTo>
                  <a:lnTo>
                    <a:pt x="4842" y="777"/>
                  </a:lnTo>
                  <a:lnTo>
                    <a:pt x="4066" y="1096"/>
                  </a:lnTo>
                  <a:lnTo>
                    <a:pt x="3289" y="1370"/>
                  </a:lnTo>
                  <a:lnTo>
                    <a:pt x="2513" y="1553"/>
                  </a:lnTo>
                  <a:lnTo>
                    <a:pt x="1690" y="1736"/>
                  </a:lnTo>
                  <a:lnTo>
                    <a:pt x="868" y="1827"/>
                  </a:lnTo>
                  <a:lnTo>
                    <a:pt x="0" y="1918"/>
                  </a:lnTo>
                  <a:lnTo>
                    <a:pt x="0" y="1964"/>
                  </a:lnTo>
                  <a:lnTo>
                    <a:pt x="457" y="2055"/>
                  </a:lnTo>
                  <a:lnTo>
                    <a:pt x="1371" y="2055"/>
                  </a:lnTo>
                  <a:lnTo>
                    <a:pt x="1827" y="1964"/>
                  </a:lnTo>
                  <a:lnTo>
                    <a:pt x="2787" y="1827"/>
                  </a:lnTo>
                  <a:lnTo>
                    <a:pt x="3655" y="1599"/>
                  </a:lnTo>
                  <a:lnTo>
                    <a:pt x="4385" y="1370"/>
                  </a:lnTo>
                  <a:lnTo>
                    <a:pt x="5116" y="1005"/>
                  </a:lnTo>
                  <a:lnTo>
                    <a:pt x="5756" y="594"/>
                  </a:lnTo>
                  <a:lnTo>
                    <a:pt x="6349" y="91"/>
                  </a:lnTo>
                  <a:lnTo>
                    <a:pt x="634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66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6778"/>
            <a:ext cx="10896600" cy="1069514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3333CC"/>
                </a:solidFill>
              </a:rPr>
              <a:t>Pelestarian - Preservasi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790700" y="1434480"/>
            <a:ext cx="8763000" cy="3600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meliputi </a:t>
            </a:r>
            <a:r>
              <a:rPr lang="en-US" sz="3200" dirty="0"/>
              <a:t>segala konsiderasi / pertimbangan finansial dan manajerial yang mencakup ketentuan-ketentuan menyangkut tata penyimpanan (storage) dan penampungan bahan pustaka, penentuan staff, kebijakan, teknik dan metode yang diterapkan dalam memelihara perpustakaan dan bahan-bahan arsip serta informasi yang terkandung di dalamnya</a:t>
            </a:r>
          </a:p>
        </p:txBody>
      </p:sp>
      <p:grpSp>
        <p:nvGrpSpPr>
          <p:cNvPr id="5" name="Google Shape;4144;p55"/>
          <p:cNvGrpSpPr/>
          <p:nvPr/>
        </p:nvGrpSpPr>
        <p:grpSpPr>
          <a:xfrm flipH="1">
            <a:off x="0" y="2895600"/>
            <a:ext cx="2395447" cy="4114800"/>
            <a:chOff x="6632712" y="1621085"/>
            <a:chExt cx="1789053" cy="2979983"/>
          </a:xfrm>
        </p:grpSpPr>
        <p:sp>
          <p:nvSpPr>
            <p:cNvPr id="6" name="Google Shape;4145;p55"/>
            <p:cNvSpPr/>
            <p:nvPr/>
          </p:nvSpPr>
          <p:spPr>
            <a:xfrm>
              <a:off x="6632712" y="4333479"/>
              <a:ext cx="1789053" cy="267589"/>
            </a:xfrm>
            <a:custGeom>
              <a:avLst/>
              <a:gdLst/>
              <a:ahLst/>
              <a:cxnLst/>
              <a:rect l="l" t="t" r="r" b="b"/>
              <a:pathLst>
                <a:path w="88567" h="13247" extrusionOk="0">
                  <a:moveTo>
                    <a:pt x="44261" y="1"/>
                  </a:moveTo>
                  <a:lnTo>
                    <a:pt x="39739" y="47"/>
                  </a:lnTo>
                  <a:lnTo>
                    <a:pt x="35354" y="138"/>
                  </a:lnTo>
                  <a:lnTo>
                    <a:pt x="31106" y="321"/>
                  </a:lnTo>
                  <a:lnTo>
                    <a:pt x="27041" y="503"/>
                  </a:lnTo>
                  <a:lnTo>
                    <a:pt x="23159" y="823"/>
                  </a:lnTo>
                  <a:lnTo>
                    <a:pt x="19505" y="1143"/>
                  </a:lnTo>
                  <a:lnTo>
                    <a:pt x="16079" y="1508"/>
                  </a:lnTo>
                  <a:lnTo>
                    <a:pt x="12973" y="1965"/>
                  </a:lnTo>
                  <a:lnTo>
                    <a:pt x="10095" y="2422"/>
                  </a:lnTo>
                  <a:lnTo>
                    <a:pt x="7538" y="2924"/>
                  </a:lnTo>
                  <a:lnTo>
                    <a:pt x="6396" y="3198"/>
                  </a:lnTo>
                  <a:lnTo>
                    <a:pt x="5345" y="3472"/>
                  </a:lnTo>
                  <a:lnTo>
                    <a:pt x="4340" y="3746"/>
                  </a:lnTo>
                  <a:lnTo>
                    <a:pt x="3472" y="4066"/>
                  </a:lnTo>
                  <a:lnTo>
                    <a:pt x="2650" y="4340"/>
                  </a:lnTo>
                  <a:lnTo>
                    <a:pt x="1965" y="4660"/>
                  </a:lnTo>
                  <a:lnTo>
                    <a:pt x="1371" y="4980"/>
                  </a:lnTo>
                  <a:lnTo>
                    <a:pt x="869" y="5299"/>
                  </a:lnTo>
                  <a:lnTo>
                    <a:pt x="503" y="5619"/>
                  </a:lnTo>
                  <a:lnTo>
                    <a:pt x="229" y="5939"/>
                  </a:lnTo>
                  <a:lnTo>
                    <a:pt x="47" y="6304"/>
                  </a:lnTo>
                  <a:lnTo>
                    <a:pt x="1" y="6441"/>
                  </a:lnTo>
                  <a:lnTo>
                    <a:pt x="1" y="6624"/>
                  </a:lnTo>
                  <a:lnTo>
                    <a:pt x="1" y="6807"/>
                  </a:lnTo>
                  <a:lnTo>
                    <a:pt x="47" y="6989"/>
                  </a:lnTo>
                  <a:lnTo>
                    <a:pt x="229" y="7309"/>
                  </a:lnTo>
                  <a:lnTo>
                    <a:pt x="503" y="7629"/>
                  </a:lnTo>
                  <a:lnTo>
                    <a:pt x="869" y="7949"/>
                  </a:lnTo>
                  <a:lnTo>
                    <a:pt x="1371" y="8268"/>
                  </a:lnTo>
                  <a:lnTo>
                    <a:pt x="1965" y="8588"/>
                  </a:lnTo>
                  <a:lnTo>
                    <a:pt x="2650" y="8908"/>
                  </a:lnTo>
                  <a:lnTo>
                    <a:pt x="3472" y="9228"/>
                  </a:lnTo>
                  <a:lnTo>
                    <a:pt x="4340" y="9502"/>
                  </a:lnTo>
                  <a:lnTo>
                    <a:pt x="5345" y="9776"/>
                  </a:lnTo>
                  <a:lnTo>
                    <a:pt x="6396" y="10050"/>
                  </a:lnTo>
                  <a:lnTo>
                    <a:pt x="7538" y="10324"/>
                  </a:lnTo>
                  <a:lnTo>
                    <a:pt x="10095" y="10826"/>
                  </a:lnTo>
                  <a:lnTo>
                    <a:pt x="12973" y="11329"/>
                  </a:lnTo>
                  <a:lnTo>
                    <a:pt x="16079" y="11740"/>
                  </a:lnTo>
                  <a:lnTo>
                    <a:pt x="19505" y="12105"/>
                  </a:lnTo>
                  <a:lnTo>
                    <a:pt x="23159" y="12471"/>
                  </a:lnTo>
                  <a:lnTo>
                    <a:pt x="27041" y="12745"/>
                  </a:lnTo>
                  <a:lnTo>
                    <a:pt x="31106" y="12973"/>
                  </a:lnTo>
                  <a:lnTo>
                    <a:pt x="35354" y="13110"/>
                  </a:lnTo>
                  <a:lnTo>
                    <a:pt x="39739" y="13247"/>
                  </a:lnTo>
                  <a:lnTo>
                    <a:pt x="48783" y="13247"/>
                  </a:lnTo>
                  <a:lnTo>
                    <a:pt x="53214" y="13110"/>
                  </a:lnTo>
                  <a:lnTo>
                    <a:pt x="57416" y="12973"/>
                  </a:lnTo>
                  <a:lnTo>
                    <a:pt x="61481" y="12745"/>
                  </a:lnTo>
                  <a:lnTo>
                    <a:pt x="65364" y="12471"/>
                  </a:lnTo>
                  <a:lnTo>
                    <a:pt x="69018" y="12105"/>
                  </a:lnTo>
                  <a:lnTo>
                    <a:pt x="72443" y="11740"/>
                  </a:lnTo>
                  <a:lnTo>
                    <a:pt x="75595" y="11329"/>
                  </a:lnTo>
                  <a:lnTo>
                    <a:pt x="78427" y="10826"/>
                  </a:lnTo>
                  <a:lnTo>
                    <a:pt x="80985" y="10324"/>
                  </a:lnTo>
                  <a:lnTo>
                    <a:pt x="82127" y="10050"/>
                  </a:lnTo>
                  <a:lnTo>
                    <a:pt x="83223" y="9776"/>
                  </a:lnTo>
                  <a:lnTo>
                    <a:pt x="84182" y="9502"/>
                  </a:lnTo>
                  <a:lnTo>
                    <a:pt x="85050" y="9228"/>
                  </a:lnTo>
                  <a:lnTo>
                    <a:pt x="85872" y="8908"/>
                  </a:lnTo>
                  <a:lnTo>
                    <a:pt x="86557" y="8588"/>
                  </a:lnTo>
                  <a:lnTo>
                    <a:pt x="87151" y="8268"/>
                  </a:lnTo>
                  <a:lnTo>
                    <a:pt x="87653" y="7949"/>
                  </a:lnTo>
                  <a:lnTo>
                    <a:pt x="88019" y="7629"/>
                  </a:lnTo>
                  <a:lnTo>
                    <a:pt x="88339" y="7309"/>
                  </a:lnTo>
                  <a:lnTo>
                    <a:pt x="88476" y="6989"/>
                  </a:lnTo>
                  <a:lnTo>
                    <a:pt x="88521" y="6807"/>
                  </a:lnTo>
                  <a:lnTo>
                    <a:pt x="88567" y="6624"/>
                  </a:lnTo>
                  <a:lnTo>
                    <a:pt x="88521" y="6441"/>
                  </a:lnTo>
                  <a:lnTo>
                    <a:pt x="88476" y="6304"/>
                  </a:lnTo>
                  <a:lnTo>
                    <a:pt x="88339" y="5939"/>
                  </a:lnTo>
                  <a:lnTo>
                    <a:pt x="88019" y="5619"/>
                  </a:lnTo>
                  <a:lnTo>
                    <a:pt x="87653" y="5299"/>
                  </a:lnTo>
                  <a:lnTo>
                    <a:pt x="87151" y="4980"/>
                  </a:lnTo>
                  <a:lnTo>
                    <a:pt x="86557" y="4660"/>
                  </a:lnTo>
                  <a:lnTo>
                    <a:pt x="85872" y="4340"/>
                  </a:lnTo>
                  <a:lnTo>
                    <a:pt x="85050" y="4066"/>
                  </a:lnTo>
                  <a:lnTo>
                    <a:pt x="84182" y="3746"/>
                  </a:lnTo>
                  <a:lnTo>
                    <a:pt x="83223" y="3472"/>
                  </a:lnTo>
                  <a:lnTo>
                    <a:pt x="82127" y="3198"/>
                  </a:lnTo>
                  <a:lnTo>
                    <a:pt x="80985" y="2924"/>
                  </a:lnTo>
                  <a:lnTo>
                    <a:pt x="78427" y="2422"/>
                  </a:lnTo>
                  <a:lnTo>
                    <a:pt x="75595" y="1965"/>
                  </a:lnTo>
                  <a:lnTo>
                    <a:pt x="72443" y="1508"/>
                  </a:lnTo>
                  <a:lnTo>
                    <a:pt x="69018" y="1143"/>
                  </a:lnTo>
                  <a:lnTo>
                    <a:pt x="65364" y="823"/>
                  </a:lnTo>
                  <a:lnTo>
                    <a:pt x="61481" y="503"/>
                  </a:lnTo>
                  <a:lnTo>
                    <a:pt x="57416" y="321"/>
                  </a:lnTo>
                  <a:lnTo>
                    <a:pt x="53214" y="138"/>
                  </a:lnTo>
                  <a:lnTo>
                    <a:pt x="48783" y="47"/>
                  </a:lnTo>
                  <a:lnTo>
                    <a:pt x="44261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" name="Google Shape;4146;p55"/>
            <p:cNvSpPr/>
            <p:nvPr/>
          </p:nvSpPr>
          <p:spPr>
            <a:xfrm>
              <a:off x="7530904" y="3896994"/>
              <a:ext cx="426048" cy="31495"/>
            </a:xfrm>
            <a:custGeom>
              <a:avLst/>
              <a:gdLst/>
              <a:ahLst/>
              <a:cxnLst/>
              <a:rect l="l" t="t" r="r" b="b"/>
              <a:pathLst>
                <a:path w="18546" h="1371" extrusionOk="0">
                  <a:moveTo>
                    <a:pt x="1" y="0"/>
                  </a:moveTo>
                  <a:lnTo>
                    <a:pt x="1" y="1371"/>
                  </a:lnTo>
                  <a:lnTo>
                    <a:pt x="18545" y="1371"/>
                  </a:lnTo>
                  <a:lnTo>
                    <a:pt x="18545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" name="Google Shape;4147;p55"/>
            <p:cNvSpPr/>
            <p:nvPr/>
          </p:nvSpPr>
          <p:spPr>
            <a:xfrm>
              <a:off x="7496284" y="2716529"/>
              <a:ext cx="70319" cy="1623283"/>
            </a:xfrm>
            <a:custGeom>
              <a:avLst/>
              <a:gdLst/>
              <a:ahLst/>
              <a:cxnLst/>
              <a:rect l="l" t="t" r="r" b="b"/>
              <a:pathLst>
                <a:path w="3061" h="70662" extrusionOk="0">
                  <a:moveTo>
                    <a:pt x="1" y="1"/>
                  </a:moveTo>
                  <a:lnTo>
                    <a:pt x="92" y="6441"/>
                  </a:lnTo>
                  <a:lnTo>
                    <a:pt x="686" y="51386"/>
                  </a:lnTo>
                  <a:lnTo>
                    <a:pt x="731" y="52757"/>
                  </a:lnTo>
                  <a:lnTo>
                    <a:pt x="1006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30" y="51386"/>
                  </a:lnTo>
                  <a:lnTo>
                    <a:pt x="2970" y="6441"/>
                  </a:lnTo>
                  <a:lnTo>
                    <a:pt x="3061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" name="Google Shape;4148;p55"/>
            <p:cNvSpPr/>
            <p:nvPr/>
          </p:nvSpPr>
          <p:spPr>
            <a:xfrm>
              <a:off x="7496284" y="2716529"/>
              <a:ext cx="70319" cy="1623283"/>
            </a:xfrm>
            <a:custGeom>
              <a:avLst/>
              <a:gdLst/>
              <a:ahLst/>
              <a:cxnLst/>
              <a:rect l="l" t="t" r="r" b="b"/>
              <a:pathLst>
                <a:path w="3061" h="70662" fill="none" extrusionOk="0">
                  <a:moveTo>
                    <a:pt x="3061" y="1"/>
                  </a:moveTo>
                  <a:lnTo>
                    <a:pt x="2970" y="6441"/>
                  </a:lnTo>
                  <a:lnTo>
                    <a:pt x="2330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6" y="70662"/>
                  </a:lnTo>
                  <a:lnTo>
                    <a:pt x="731" y="52757"/>
                  </a:lnTo>
                  <a:lnTo>
                    <a:pt x="686" y="51386"/>
                  </a:lnTo>
                  <a:lnTo>
                    <a:pt x="92" y="6441"/>
                  </a:lnTo>
                  <a:lnTo>
                    <a:pt x="1" y="1"/>
                  </a:lnTo>
                  <a:lnTo>
                    <a:pt x="30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" name="Google Shape;4149;p55"/>
            <p:cNvSpPr/>
            <p:nvPr/>
          </p:nvSpPr>
          <p:spPr>
            <a:xfrm>
              <a:off x="7496284" y="2716529"/>
              <a:ext cx="70319" cy="147989"/>
            </a:xfrm>
            <a:custGeom>
              <a:avLst/>
              <a:gdLst/>
              <a:ahLst/>
              <a:cxnLst/>
              <a:rect l="l" t="t" r="r" b="b"/>
              <a:pathLst>
                <a:path w="3061" h="6442" extrusionOk="0">
                  <a:moveTo>
                    <a:pt x="1" y="1"/>
                  </a:moveTo>
                  <a:lnTo>
                    <a:pt x="92" y="6441"/>
                  </a:lnTo>
                  <a:lnTo>
                    <a:pt x="2970" y="6441"/>
                  </a:lnTo>
                  <a:lnTo>
                    <a:pt x="3061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" name="Google Shape;4150;p55"/>
            <p:cNvSpPr/>
            <p:nvPr/>
          </p:nvSpPr>
          <p:spPr>
            <a:xfrm>
              <a:off x="7496284" y="2716529"/>
              <a:ext cx="70319" cy="147989"/>
            </a:xfrm>
            <a:custGeom>
              <a:avLst/>
              <a:gdLst/>
              <a:ahLst/>
              <a:cxnLst/>
              <a:rect l="l" t="t" r="r" b="b"/>
              <a:pathLst>
                <a:path w="3061" h="6442" fill="none" extrusionOk="0">
                  <a:moveTo>
                    <a:pt x="1" y="1"/>
                  </a:moveTo>
                  <a:lnTo>
                    <a:pt x="3061" y="1"/>
                  </a:lnTo>
                  <a:lnTo>
                    <a:pt x="2970" y="6441"/>
                  </a:lnTo>
                  <a:lnTo>
                    <a:pt x="92" y="644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" name="Google Shape;4151;p55"/>
            <p:cNvSpPr/>
            <p:nvPr/>
          </p:nvSpPr>
          <p:spPr>
            <a:xfrm>
              <a:off x="7921252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731" y="51386"/>
                  </a:lnTo>
                  <a:lnTo>
                    <a:pt x="731" y="52757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" name="Google Shape;4152;p55"/>
            <p:cNvSpPr/>
            <p:nvPr/>
          </p:nvSpPr>
          <p:spPr>
            <a:xfrm>
              <a:off x="7921252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4" name="Google Shape;4153;p55"/>
            <p:cNvSpPr/>
            <p:nvPr/>
          </p:nvSpPr>
          <p:spPr>
            <a:xfrm>
              <a:off x="7318959" y="3896994"/>
              <a:ext cx="417640" cy="31495"/>
            </a:xfrm>
            <a:custGeom>
              <a:avLst/>
              <a:gdLst/>
              <a:ahLst/>
              <a:cxnLst/>
              <a:rect l="l" t="t" r="r" b="b"/>
              <a:pathLst>
                <a:path w="18180" h="1371" extrusionOk="0">
                  <a:moveTo>
                    <a:pt x="0" y="0"/>
                  </a:moveTo>
                  <a:lnTo>
                    <a:pt x="0" y="1371"/>
                  </a:lnTo>
                  <a:lnTo>
                    <a:pt x="18179" y="1371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5" name="Google Shape;4154;p55"/>
            <p:cNvSpPr/>
            <p:nvPr/>
          </p:nvSpPr>
          <p:spPr>
            <a:xfrm>
              <a:off x="7283283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76" y="51386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6" name="Google Shape;4155;p55"/>
            <p:cNvSpPr/>
            <p:nvPr/>
          </p:nvSpPr>
          <p:spPr>
            <a:xfrm>
              <a:off x="7283283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fill="none" extrusionOk="0">
                  <a:moveTo>
                    <a:pt x="3106" y="1"/>
                  </a:moveTo>
                  <a:lnTo>
                    <a:pt x="2969" y="6441"/>
                  </a:lnTo>
                  <a:lnTo>
                    <a:pt x="2376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5" y="70662"/>
                  </a:lnTo>
                  <a:lnTo>
                    <a:pt x="92" y="6441"/>
                  </a:lnTo>
                  <a:lnTo>
                    <a:pt x="0" y="1"/>
                  </a:lnTo>
                  <a:lnTo>
                    <a:pt x="310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7" name="Google Shape;4156;p55"/>
            <p:cNvSpPr/>
            <p:nvPr/>
          </p:nvSpPr>
          <p:spPr>
            <a:xfrm>
              <a:off x="7283283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2969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8" name="Google Shape;4157;p55"/>
            <p:cNvSpPr/>
            <p:nvPr/>
          </p:nvSpPr>
          <p:spPr>
            <a:xfrm>
              <a:off x="7283283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fill="none" extrusionOk="0">
                  <a:moveTo>
                    <a:pt x="0" y="1"/>
                  </a:moveTo>
                  <a:lnTo>
                    <a:pt x="3106" y="1"/>
                  </a:lnTo>
                  <a:lnTo>
                    <a:pt x="2969" y="6441"/>
                  </a:lnTo>
                  <a:lnTo>
                    <a:pt x="92" y="64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9" name="Google Shape;4158;p55"/>
            <p:cNvSpPr/>
            <p:nvPr/>
          </p:nvSpPr>
          <p:spPr>
            <a:xfrm>
              <a:off x="7700900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extrusionOk="0">
                  <a:moveTo>
                    <a:pt x="0" y="1"/>
                  </a:moveTo>
                  <a:lnTo>
                    <a:pt x="92" y="6441"/>
                  </a:lnTo>
                  <a:lnTo>
                    <a:pt x="731" y="51386"/>
                  </a:lnTo>
                  <a:lnTo>
                    <a:pt x="731" y="52757"/>
                  </a:lnTo>
                  <a:lnTo>
                    <a:pt x="1005" y="70662"/>
                  </a:lnTo>
                  <a:lnTo>
                    <a:pt x="2056" y="70662"/>
                  </a:lnTo>
                  <a:lnTo>
                    <a:pt x="2330" y="52757"/>
                  </a:lnTo>
                  <a:lnTo>
                    <a:pt x="2376" y="51386"/>
                  </a:lnTo>
                  <a:lnTo>
                    <a:pt x="3015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0" name="Google Shape;4159;p55"/>
            <p:cNvSpPr/>
            <p:nvPr/>
          </p:nvSpPr>
          <p:spPr>
            <a:xfrm>
              <a:off x="7700900" y="2716529"/>
              <a:ext cx="71376" cy="1623283"/>
            </a:xfrm>
            <a:custGeom>
              <a:avLst/>
              <a:gdLst/>
              <a:ahLst/>
              <a:cxnLst/>
              <a:rect l="l" t="t" r="r" b="b"/>
              <a:pathLst>
                <a:path w="3107" h="70662" fill="none" extrusionOk="0">
                  <a:moveTo>
                    <a:pt x="3106" y="1"/>
                  </a:moveTo>
                  <a:lnTo>
                    <a:pt x="3015" y="6441"/>
                  </a:lnTo>
                  <a:lnTo>
                    <a:pt x="2376" y="51386"/>
                  </a:lnTo>
                  <a:lnTo>
                    <a:pt x="2330" y="52757"/>
                  </a:lnTo>
                  <a:lnTo>
                    <a:pt x="2056" y="70662"/>
                  </a:lnTo>
                  <a:lnTo>
                    <a:pt x="1005" y="70662"/>
                  </a:lnTo>
                  <a:lnTo>
                    <a:pt x="731" y="52757"/>
                  </a:lnTo>
                  <a:lnTo>
                    <a:pt x="731" y="51386"/>
                  </a:lnTo>
                  <a:lnTo>
                    <a:pt x="92" y="6441"/>
                  </a:lnTo>
                  <a:lnTo>
                    <a:pt x="0" y="1"/>
                  </a:lnTo>
                  <a:lnTo>
                    <a:pt x="310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1" name="Google Shape;4160;p55"/>
            <p:cNvSpPr/>
            <p:nvPr/>
          </p:nvSpPr>
          <p:spPr>
            <a:xfrm>
              <a:off x="7700900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extrusionOk="0">
                  <a:moveTo>
                    <a:pt x="0" y="1"/>
                  </a:moveTo>
                  <a:lnTo>
                    <a:pt x="92" y="6441"/>
                  </a:lnTo>
                  <a:lnTo>
                    <a:pt x="3015" y="6441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DBC2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2" name="Google Shape;4161;p55"/>
            <p:cNvSpPr/>
            <p:nvPr/>
          </p:nvSpPr>
          <p:spPr>
            <a:xfrm>
              <a:off x="7700900" y="2716529"/>
              <a:ext cx="71376" cy="147989"/>
            </a:xfrm>
            <a:custGeom>
              <a:avLst/>
              <a:gdLst/>
              <a:ahLst/>
              <a:cxnLst/>
              <a:rect l="l" t="t" r="r" b="b"/>
              <a:pathLst>
                <a:path w="3107" h="6442" fill="none" extrusionOk="0">
                  <a:moveTo>
                    <a:pt x="0" y="1"/>
                  </a:moveTo>
                  <a:lnTo>
                    <a:pt x="3106" y="1"/>
                  </a:lnTo>
                  <a:lnTo>
                    <a:pt x="3015" y="6441"/>
                  </a:lnTo>
                  <a:lnTo>
                    <a:pt x="92" y="64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3" name="Google Shape;4162;p55"/>
            <p:cNvSpPr/>
            <p:nvPr/>
          </p:nvSpPr>
          <p:spPr>
            <a:xfrm>
              <a:off x="7254958" y="2647290"/>
              <a:ext cx="774403" cy="80817"/>
            </a:xfrm>
            <a:custGeom>
              <a:avLst/>
              <a:gdLst/>
              <a:ahLst/>
              <a:cxnLst/>
              <a:rect l="l" t="t" r="r" b="b"/>
              <a:pathLst>
                <a:path w="33710" h="3518" extrusionOk="0">
                  <a:moveTo>
                    <a:pt x="0" y="0"/>
                  </a:moveTo>
                  <a:lnTo>
                    <a:pt x="0" y="3517"/>
                  </a:lnTo>
                  <a:lnTo>
                    <a:pt x="33709" y="3517"/>
                  </a:lnTo>
                  <a:lnTo>
                    <a:pt x="33709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4" name="Google Shape;4163;p55"/>
            <p:cNvSpPr/>
            <p:nvPr/>
          </p:nvSpPr>
          <p:spPr>
            <a:xfrm>
              <a:off x="7254958" y="2647290"/>
              <a:ext cx="774403" cy="80817"/>
            </a:xfrm>
            <a:custGeom>
              <a:avLst/>
              <a:gdLst/>
              <a:ahLst/>
              <a:cxnLst/>
              <a:rect l="l" t="t" r="r" b="b"/>
              <a:pathLst>
                <a:path w="33710" h="3518" fill="none" extrusionOk="0">
                  <a:moveTo>
                    <a:pt x="0" y="0"/>
                  </a:moveTo>
                  <a:lnTo>
                    <a:pt x="33709" y="0"/>
                  </a:lnTo>
                  <a:lnTo>
                    <a:pt x="33709" y="3517"/>
                  </a:lnTo>
                  <a:lnTo>
                    <a:pt x="0" y="35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5" name="Google Shape;4164;p55"/>
            <p:cNvSpPr/>
            <p:nvPr/>
          </p:nvSpPr>
          <p:spPr>
            <a:xfrm>
              <a:off x="7254958" y="2647290"/>
              <a:ext cx="612791" cy="80817"/>
            </a:xfrm>
            <a:custGeom>
              <a:avLst/>
              <a:gdLst/>
              <a:ahLst/>
              <a:cxnLst/>
              <a:rect l="l" t="t" r="r" b="b"/>
              <a:pathLst>
                <a:path w="26675" h="3518" extrusionOk="0">
                  <a:moveTo>
                    <a:pt x="0" y="0"/>
                  </a:moveTo>
                  <a:lnTo>
                    <a:pt x="0" y="3517"/>
                  </a:lnTo>
                  <a:lnTo>
                    <a:pt x="26675" y="3517"/>
                  </a:lnTo>
                  <a:lnTo>
                    <a:pt x="26675" y="0"/>
                  </a:lnTo>
                  <a:close/>
                </a:path>
              </a:pathLst>
            </a:custGeom>
            <a:solidFill>
              <a:srgbClr val="D09D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6" name="Google Shape;4165;p55"/>
            <p:cNvSpPr/>
            <p:nvPr/>
          </p:nvSpPr>
          <p:spPr>
            <a:xfrm>
              <a:off x="7254958" y="2647290"/>
              <a:ext cx="612791" cy="80817"/>
            </a:xfrm>
            <a:custGeom>
              <a:avLst/>
              <a:gdLst/>
              <a:ahLst/>
              <a:cxnLst/>
              <a:rect l="l" t="t" r="r" b="b"/>
              <a:pathLst>
                <a:path w="26675" h="3518" fill="none" extrusionOk="0">
                  <a:moveTo>
                    <a:pt x="26675" y="0"/>
                  </a:moveTo>
                  <a:lnTo>
                    <a:pt x="0" y="0"/>
                  </a:lnTo>
                  <a:lnTo>
                    <a:pt x="0" y="3517"/>
                  </a:lnTo>
                  <a:lnTo>
                    <a:pt x="26675" y="3517"/>
                  </a:lnTo>
                  <a:lnTo>
                    <a:pt x="2667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7" name="Google Shape;4166;p55"/>
            <p:cNvSpPr/>
            <p:nvPr/>
          </p:nvSpPr>
          <p:spPr>
            <a:xfrm>
              <a:off x="7534051" y="2083820"/>
              <a:ext cx="547756" cy="563492"/>
            </a:xfrm>
            <a:custGeom>
              <a:avLst/>
              <a:gdLst/>
              <a:ahLst/>
              <a:cxnLst/>
              <a:rect l="l" t="t" r="r" b="b"/>
              <a:pathLst>
                <a:path w="23844" h="24529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21560" y="24528"/>
                  </a:lnTo>
                  <a:lnTo>
                    <a:pt x="23844" y="229"/>
                  </a:lnTo>
                  <a:lnTo>
                    <a:pt x="20966" y="2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8" name="Google Shape;4167;p55"/>
            <p:cNvSpPr/>
            <p:nvPr/>
          </p:nvSpPr>
          <p:spPr>
            <a:xfrm>
              <a:off x="7534051" y="2083820"/>
              <a:ext cx="547756" cy="563492"/>
            </a:xfrm>
            <a:custGeom>
              <a:avLst/>
              <a:gdLst/>
              <a:ahLst/>
              <a:cxnLst/>
              <a:rect l="l" t="t" r="r" b="b"/>
              <a:pathLst>
                <a:path w="23844" h="24529" fill="none" extrusionOk="0">
                  <a:moveTo>
                    <a:pt x="23844" y="229"/>
                  </a:moveTo>
                  <a:lnTo>
                    <a:pt x="21560" y="24528"/>
                  </a:lnTo>
                  <a:lnTo>
                    <a:pt x="2056" y="24528"/>
                  </a:lnTo>
                  <a:lnTo>
                    <a:pt x="1874" y="21559"/>
                  </a:lnTo>
                  <a:lnTo>
                    <a:pt x="1" y="0"/>
                  </a:lnTo>
                  <a:lnTo>
                    <a:pt x="20966" y="229"/>
                  </a:lnTo>
                  <a:lnTo>
                    <a:pt x="23844" y="2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29" name="Google Shape;4168;p55"/>
            <p:cNvSpPr/>
            <p:nvPr/>
          </p:nvSpPr>
          <p:spPr>
            <a:xfrm>
              <a:off x="7534051" y="2083820"/>
              <a:ext cx="481664" cy="563492"/>
            </a:xfrm>
            <a:custGeom>
              <a:avLst/>
              <a:gdLst/>
              <a:ahLst/>
              <a:cxnLst/>
              <a:rect l="l" t="t" r="r" b="b"/>
              <a:pathLst>
                <a:path w="20967" h="24529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19368" y="24528"/>
                  </a:lnTo>
                  <a:lnTo>
                    <a:pt x="20966" y="2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09D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0" name="Google Shape;4169;p55"/>
            <p:cNvSpPr/>
            <p:nvPr/>
          </p:nvSpPr>
          <p:spPr>
            <a:xfrm>
              <a:off x="7534051" y="2083820"/>
              <a:ext cx="481664" cy="563492"/>
            </a:xfrm>
            <a:custGeom>
              <a:avLst/>
              <a:gdLst/>
              <a:ahLst/>
              <a:cxnLst/>
              <a:rect l="l" t="t" r="r" b="b"/>
              <a:pathLst>
                <a:path w="20967" h="24529" fill="none" extrusionOk="0">
                  <a:moveTo>
                    <a:pt x="1" y="0"/>
                  </a:moveTo>
                  <a:lnTo>
                    <a:pt x="1874" y="21559"/>
                  </a:lnTo>
                  <a:lnTo>
                    <a:pt x="2056" y="24528"/>
                  </a:lnTo>
                  <a:lnTo>
                    <a:pt x="19368" y="24528"/>
                  </a:lnTo>
                  <a:lnTo>
                    <a:pt x="20966" y="22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1" name="Google Shape;4170;p55"/>
            <p:cNvSpPr/>
            <p:nvPr/>
          </p:nvSpPr>
          <p:spPr>
            <a:xfrm>
              <a:off x="7139521" y="3277908"/>
              <a:ext cx="544609" cy="743964"/>
            </a:xfrm>
            <a:custGeom>
              <a:avLst/>
              <a:gdLst/>
              <a:ahLst/>
              <a:cxnLst/>
              <a:rect l="l" t="t" r="r" b="b"/>
              <a:pathLst>
                <a:path w="23707" h="32385" extrusionOk="0">
                  <a:moveTo>
                    <a:pt x="13658" y="1"/>
                  </a:moveTo>
                  <a:lnTo>
                    <a:pt x="1" y="7263"/>
                  </a:lnTo>
                  <a:lnTo>
                    <a:pt x="6121" y="17997"/>
                  </a:lnTo>
                  <a:lnTo>
                    <a:pt x="7492" y="20372"/>
                  </a:lnTo>
                  <a:lnTo>
                    <a:pt x="4431" y="24346"/>
                  </a:lnTo>
                  <a:lnTo>
                    <a:pt x="2285" y="27269"/>
                  </a:lnTo>
                  <a:lnTo>
                    <a:pt x="1462" y="28411"/>
                  </a:lnTo>
                  <a:lnTo>
                    <a:pt x="1234" y="28822"/>
                  </a:lnTo>
                  <a:lnTo>
                    <a:pt x="1097" y="29096"/>
                  </a:lnTo>
                  <a:lnTo>
                    <a:pt x="1006" y="29279"/>
                  </a:lnTo>
                  <a:lnTo>
                    <a:pt x="960" y="29553"/>
                  </a:lnTo>
                  <a:lnTo>
                    <a:pt x="914" y="30055"/>
                  </a:lnTo>
                  <a:lnTo>
                    <a:pt x="914" y="30649"/>
                  </a:lnTo>
                  <a:lnTo>
                    <a:pt x="1006" y="31197"/>
                  </a:lnTo>
                  <a:lnTo>
                    <a:pt x="1143" y="31700"/>
                  </a:lnTo>
                  <a:lnTo>
                    <a:pt x="1371" y="32065"/>
                  </a:lnTo>
                  <a:lnTo>
                    <a:pt x="1462" y="32202"/>
                  </a:lnTo>
                  <a:lnTo>
                    <a:pt x="1599" y="32339"/>
                  </a:lnTo>
                  <a:lnTo>
                    <a:pt x="1736" y="32385"/>
                  </a:lnTo>
                  <a:lnTo>
                    <a:pt x="1919" y="32385"/>
                  </a:lnTo>
                  <a:lnTo>
                    <a:pt x="2285" y="32248"/>
                  </a:lnTo>
                  <a:lnTo>
                    <a:pt x="3061" y="31882"/>
                  </a:lnTo>
                  <a:lnTo>
                    <a:pt x="5573" y="30603"/>
                  </a:lnTo>
                  <a:lnTo>
                    <a:pt x="9045" y="28776"/>
                  </a:lnTo>
                  <a:lnTo>
                    <a:pt x="12927" y="26675"/>
                  </a:lnTo>
                  <a:lnTo>
                    <a:pt x="16764" y="24574"/>
                  </a:lnTo>
                  <a:lnTo>
                    <a:pt x="20190" y="22656"/>
                  </a:lnTo>
                  <a:lnTo>
                    <a:pt x="21560" y="21834"/>
                  </a:lnTo>
                  <a:lnTo>
                    <a:pt x="22610" y="21194"/>
                  </a:lnTo>
                  <a:lnTo>
                    <a:pt x="23341" y="20692"/>
                  </a:lnTo>
                  <a:lnTo>
                    <a:pt x="23570" y="20555"/>
                  </a:lnTo>
                  <a:lnTo>
                    <a:pt x="23661" y="20418"/>
                  </a:lnTo>
                  <a:lnTo>
                    <a:pt x="23707" y="20326"/>
                  </a:lnTo>
                  <a:lnTo>
                    <a:pt x="23661" y="20189"/>
                  </a:lnTo>
                  <a:lnTo>
                    <a:pt x="23524" y="19687"/>
                  </a:lnTo>
                  <a:lnTo>
                    <a:pt x="23296" y="19002"/>
                  </a:lnTo>
                  <a:lnTo>
                    <a:pt x="22930" y="18134"/>
                  </a:lnTo>
                  <a:lnTo>
                    <a:pt x="21925" y="15942"/>
                  </a:lnTo>
                  <a:lnTo>
                    <a:pt x="20646" y="13338"/>
                  </a:lnTo>
                  <a:lnTo>
                    <a:pt x="19413" y="10917"/>
                  </a:lnTo>
                  <a:lnTo>
                    <a:pt x="17358" y="6989"/>
                  </a:lnTo>
                  <a:lnTo>
                    <a:pt x="15531" y="3472"/>
                  </a:lnTo>
                  <a:lnTo>
                    <a:pt x="13658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2" name="Google Shape;4171;p55"/>
            <p:cNvSpPr/>
            <p:nvPr/>
          </p:nvSpPr>
          <p:spPr>
            <a:xfrm>
              <a:off x="7160518" y="3528699"/>
              <a:ext cx="523612" cy="493174"/>
            </a:xfrm>
            <a:custGeom>
              <a:avLst/>
              <a:gdLst/>
              <a:ahLst/>
              <a:cxnLst/>
              <a:rect l="l" t="t" r="r" b="b"/>
              <a:pathLst>
                <a:path w="22793" h="21468" extrusionOk="0">
                  <a:moveTo>
                    <a:pt x="18499" y="0"/>
                  </a:moveTo>
                  <a:lnTo>
                    <a:pt x="5207" y="7080"/>
                  </a:lnTo>
                  <a:lnTo>
                    <a:pt x="6578" y="9455"/>
                  </a:lnTo>
                  <a:lnTo>
                    <a:pt x="3517" y="13429"/>
                  </a:lnTo>
                  <a:lnTo>
                    <a:pt x="1371" y="16352"/>
                  </a:lnTo>
                  <a:lnTo>
                    <a:pt x="548" y="17494"/>
                  </a:lnTo>
                  <a:lnTo>
                    <a:pt x="320" y="17905"/>
                  </a:lnTo>
                  <a:lnTo>
                    <a:pt x="183" y="18179"/>
                  </a:lnTo>
                  <a:lnTo>
                    <a:pt x="92" y="18362"/>
                  </a:lnTo>
                  <a:lnTo>
                    <a:pt x="46" y="18636"/>
                  </a:lnTo>
                  <a:lnTo>
                    <a:pt x="0" y="19138"/>
                  </a:lnTo>
                  <a:lnTo>
                    <a:pt x="0" y="19732"/>
                  </a:lnTo>
                  <a:lnTo>
                    <a:pt x="92" y="20280"/>
                  </a:lnTo>
                  <a:lnTo>
                    <a:pt x="229" y="20783"/>
                  </a:lnTo>
                  <a:lnTo>
                    <a:pt x="457" y="21148"/>
                  </a:lnTo>
                  <a:lnTo>
                    <a:pt x="548" y="21285"/>
                  </a:lnTo>
                  <a:lnTo>
                    <a:pt x="685" y="21422"/>
                  </a:lnTo>
                  <a:lnTo>
                    <a:pt x="822" y="21468"/>
                  </a:lnTo>
                  <a:lnTo>
                    <a:pt x="1005" y="21468"/>
                  </a:lnTo>
                  <a:lnTo>
                    <a:pt x="1371" y="21331"/>
                  </a:lnTo>
                  <a:lnTo>
                    <a:pt x="2147" y="20965"/>
                  </a:lnTo>
                  <a:lnTo>
                    <a:pt x="4659" y="19686"/>
                  </a:lnTo>
                  <a:lnTo>
                    <a:pt x="8131" y="17859"/>
                  </a:lnTo>
                  <a:lnTo>
                    <a:pt x="12013" y="15758"/>
                  </a:lnTo>
                  <a:lnTo>
                    <a:pt x="15850" y="13657"/>
                  </a:lnTo>
                  <a:lnTo>
                    <a:pt x="19276" y="11739"/>
                  </a:lnTo>
                  <a:lnTo>
                    <a:pt x="20646" y="10917"/>
                  </a:lnTo>
                  <a:lnTo>
                    <a:pt x="21696" y="10277"/>
                  </a:lnTo>
                  <a:lnTo>
                    <a:pt x="22427" y="9775"/>
                  </a:lnTo>
                  <a:lnTo>
                    <a:pt x="22656" y="9638"/>
                  </a:lnTo>
                  <a:lnTo>
                    <a:pt x="22747" y="9501"/>
                  </a:lnTo>
                  <a:lnTo>
                    <a:pt x="22793" y="9364"/>
                  </a:lnTo>
                  <a:lnTo>
                    <a:pt x="22747" y="9181"/>
                  </a:lnTo>
                  <a:lnTo>
                    <a:pt x="22519" y="8496"/>
                  </a:lnTo>
                  <a:lnTo>
                    <a:pt x="22153" y="7537"/>
                  </a:lnTo>
                  <a:lnTo>
                    <a:pt x="21605" y="6349"/>
                  </a:lnTo>
                  <a:lnTo>
                    <a:pt x="20189" y="3380"/>
                  </a:lnTo>
                  <a:lnTo>
                    <a:pt x="184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3" name="Google Shape;4172;p55"/>
            <p:cNvSpPr/>
            <p:nvPr/>
          </p:nvSpPr>
          <p:spPr>
            <a:xfrm>
              <a:off x="7159461" y="3584292"/>
              <a:ext cx="524669" cy="437580"/>
            </a:xfrm>
            <a:custGeom>
              <a:avLst/>
              <a:gdLst/>
              <a:ahLst/>
              <a:cxnLst/>
              <a:rect l="l" t="t" r="r" b="b"/>
              <a:pathLst>
                <a:path w="22839" h="19048" extrusionOk="0">
                  <a:moveTo>
                    <a:pt x="19778" y="1"/>
                  </a:moveTo>
                  <a:lnTo>
                    <a:pt x="6578" y="7035"/>
                  </a:lnTo>
                  <a:lnTo>
                    <a:pt x="3563" y="11009"/>
                  </a:lnTo>
                  <a:lnTo>
                    <a:pt x="1371" y="13932"/>
                  </a:lnTo>
                  <a:lnTo>
                    <a:pt x="594" y="15074"/>
                  </a:lnTo>
                  <a:lnTo>
                    <a:pt x="366" y="15485"/>
                  </a:lnTo>
                  <a:lnTo>
                    <a:pt x="183" y="15759"/>
                  </a:lnTo>
                  <a:lnTo>
                    <a:pt x="138" y="15942"/>
                  </a:lnTo>
                  <a:lnTo>
                    <a:pt x="46" y="16216"/>
                  </a:lnTo>
                  <a:lnTo>
                    <a:pt x="1" y="16718"/>
                  </a:lnTo>
                  <a:lnTo>
                    <a:pt x="46" y="17312"/>
                  </a:lnTo>
                  <a:lnTo>
                    <a:pt x="138" y="17860"/>
                  </a:lnTo>
                  <a:lnTo>
                    <a:pt x="275" y="18363"/>
                  </a:lnTo>
                  <a:lnTo>
                    <a:pt x="503" y="18728"/>
                  </a:lnTo>
                  <a:lnTo>
                    <a:pt x="594" y="18865"/>
                  </a:lnTo>
                  <a:lnTo>
                    <a:pt x="731" y="19002"/>
                  </a:lnTo>
                  <a:lnTo>
                    <a:pt x="868" y="19048"/>
                  </a:lnTo>
                  <a:lnTo>
                    <a:pt x="1051" y="19048"/>
                  </a:lnTo>
                  <a:lnTo>
                    <a:pt x="1417" y="18911"/>
                  </a:lnTo>
                  <a:lnTo>
                    <a:pt x="2193" y="18545"/>
                  </a:lnTo>
                  <a:lnTo>
                    <a:pt x="4705" y="17266"/>
                  </a:lnTo>
                  <a:lnTo>
                    <a:pt x="8177" y="15439"/>
                  </a:lnTo>
                  <a:lnTo>
                    <a:pt x="12059" y="13338"/>
                  </a:lnTo>
                  <a:lnTo>
                    <a:pt x="15896" y="11237"/>
                  </a:lnTo>
                  <a:lnTo>
                    <a:pt x="19322" y="9319"/>
                  </a:lnTo>
                  <a:lnTo>
                    <a:pt x="20692" y="8497"/>
                  </a:lnTo>
                  <a:lnTo>
                    <a:pt x="21742" y="7857"/>
                  </a:lnTo>
                  <a:lnTo>
                    <a:pt x="22473" y="7355"/>
                  </a:lnTo>
                  <a:lnTo>
                    <a:pt x="22702" y="7218"/>
                  </a:lnTo>
                  <a:lnTo>
                    <a:pt x="22793" y="7081"/>
                  </a:lnTo>
                  <a:lnTo>
                    <a:pt x="22839" y="6989"/>
                  </a:lnTo>
                  <a:lnTo>
                    <a:pt x="22793" y="6852"/>
                  </a:lnTo>
                  <a:lnTo>
                    <a:pt x="22656" y="6350"/>
                  </a:lnTo>
                  <a:lnTo>
                    <a:pt x="22428" y="5665"/>
                  </a:lnTo>
                  <a:lnTo>
                    <a:pt x="22062" y="4797"/>
                  </a:lnTo>
                  <a:lnTo>
                    <a:pt x="21057" y="2605"/>
                  </a:lnTo>
                  <a:lnTo>
                    <a:pt x="19778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4" name="Google Shape;4173;p55"/>
            <p:cNvSpPr/>
            <p:nvPr/>
          </p:nvSpPr>
          <p:spPr>
            <a:xfrm>
              <a:off x="7179401" y="3747994"/>
              <a:ext cx="475347" cy="252904"/>
            </a:xfrm>
            <a:custGeom>
              <a:avLst/>
              <a:gdLst/>
              <a:ahLst/>
              <a:cxnLst/>
              <a:rect l="l" t="t" r="r" b="b"/>
              <a:pathLst>
                <a:path w="20692" h="11009" extrusionOk="0">
                  <a:moveTo>
                    <a:pt x="20692" y="0"/>
                  </a:moveTo>
                  <a:lnTo>
                    <a:pt x="18956" y="868"/>
                  </a:lnTo>
                  <a:lnTo>
                    <a:pt x="16444" y="2147"/>
                  </a:lnTo>
                  <a:lnTo>
                    <a:pt x="10323" y="5390"/>
                  </a:lnTo>
                  <a:lnTo>
                    <a:pt x="4203" y="8679"/>
                  </a:lnTo>
                  <a:lnTo>
                    <a:pt x="46" y="10963"/>
                  </a:lnTo>
                  <a:lnTo>
                    <a:pt x="0" y="11008"/>
                  </a:lnTo>
                  <a:lnTo>
                    <a:pt x="46" y="11008"/>
                  </a:lnTo>
                  <a:lnTo>
                    <a:pt x="4294" y="8816"/>
                  </a:lnTo>
                  <a:lnTo>
                    <a:pt x="10415" y="5619"/>
                  </a:lnTo>
                  <a:lnTo>
                    <a:pt x="16535" y="2330"/>
                  </a:lnTo>
                  <a:lnTo>
                    <a:pt x="19002" y="1005"/>
                  </a:lnTo>
                  <a:lnTo>
                    <a:pt x="20692" y="46"/>
                  </a:lnTo>
                  <a:lnTo>
                    <a:pt x="206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5" name="Google Shape;4174;p55"/>
            <p:cNvSpPr/>
            <p:nvPr/>
          </p:nvSpPr>
          <p:spPr>
            <a:xfrm>
              <a:off x="7184639" y="3903288"/>
              <a:ext cx="97610" cy="36756"/>
            </a:xfrm>
            <a:custGeom>
              <a:avLst/>
              <a:gdLst/>
              <a:ahLst/>
              <a:cxnLst/>
              <a:rect l="l" t="t" r="r" b="b"/>
              <a:pathLst>
                <a:path w="4249" h="1600" extrusionOk="0">
                  <a:moveTo>
                    <a:pt x="1554" y="0"/>
                  </a:moveTo>
                  <a:lnTo>
                    <a:pt x="1234" y="46"/>
                  </a:lnTo>
                  <a:lnTo>
                    <a:pt x="914" y="92"/>
                  </a:lnTo>
                  <a:lnTo>
                    <a:pt x="595" y="183"/>
                  </a:lnTo>
                  <a:lnTo>
                    <a:pt x="321" y="275"/>
                  </a:lnTo>
                  <a:lnTo>
                    <a:pt x="1" y="412"/>
                  </a:lnTo>
                  <a:lnTo>
                    <a:pt x="1" y="457"/>
                  </a:lnTo>
                  <a:lnTo>
                    <a:pt x="47" y="457"/>
                  </a:lnTo>
                  <a:lnTo>
                    <a:pt x="595" y="275"/>
                  </a:lnTo>
                  <a:lnTo>
                    <a:pt x="1188" y="229"/>
                  </a:lnTo>
                  <a:lnTo>
                    <a:pt x="1737" y="229"/>
                  </a:lnTo>
                  <a:lnTo>
                    <a:pt x="2330" y="320"/>
                  </a:lnTo>
                  <a:lnTo>
                    <a:pt x="2833" y="549"/>
                  </a:lnTo>
                  <a:lnTo>
                    <a:pt x="3335" y="823"/>
                  </a:lnTo>
                  <a:lnTo>
                    <a:pt x="3792" y="1188"/>
                  </a:lnTo>
                  <a:lnTo>
                    <a:pt x="4203" y="1599"/>
                  </a:lnTo>
                  <a:lnTo>
                    <a:pt x="4249" y="1599"/>
                  </a:lnTo>
                  <a:lnTo>
                    <a:pt x="4112" y="1325"/>
                  </a:lnTo>
                  <a:lnTo>
                    <a:pt x="3929" y="1097"/>
                  </a:lnTo>
                  <a:lnTo>
                    <a:pt x="3518" y="686"/>
                  </a:lnTo>
                  <a:lnTo>
                    <a:pt x="3061" y="412"/>
                  </a:lnTo>
                  <a:lnTo>
                    <a:pt x="2787" y="275"/>
                  </a:lnTo>
                  <a:lnTo>
                    <a:pt x="2513" y="183"/>
                  </a:lnTo>
                  <a:lnTo>
                    <a:pt x="2193" y="92"/>
                  </a:lnTo>
                  <a:lnTo>
                    <a:pt x="1874" y="46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6" name="Google Shape;4175;p55"/>
            <p:cNvSpPr/>
            <p:nvPr/>
          </p:nvSpPr>
          <p:spPr>
            <a:xfrm>
              <a:off x="7283283" y="3751141"/>
              <a:ext cx="109142" cy="23110"/>
            </a:xfrm>
            <a:custGeom>
              <a:avLst/>
              <a:gdLst/>
              <a:ahLst/>
              <a:cxnLst/>
              <a:rect l="l" t="t" r="r" b="b"/>
              <a:pathLst>
                <a:path w="4751" h="1006" extrusionOk="0">
                  <a:moveTo>
                    <a:pt x="2969" y="0"/>
                  </a:moveTo>
                  <a:lnTo>
                    <a:pt x="2330" y="46"/>
                  </a:lnTo>
                  <a:lnTo>
                    <a:pt x="1736" y="137"/>
                  </a:lnTo>
                  <a:lnTo>
                    <a:pt x="1142" y="320"/>
                  </a:lnTo>
                  <a:lnTo>
                    <a:pt x="594" y="549"/>
                  </a:lnTo>
                  <a:lnTo>
                    <a:pt x="46" y="823"/>
                  </a:lnTo>
                  <a:lnTo>
                    <a:pt x="0" y="868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1005"/>
                  </a:lnTo>
                  <a:lnTo>
                    <a:pt x="1234" y="777"/>
                  </a:lnTo>
                  <a:lnTo>
                    <a:pt x="2376" y="594"/>
                  </a:lnTo>
                  <a:lnTo>
                    <a:pt x="3517" y="503"/>
                  </a:lnTo>
                  <a:lnTo>
                    <a:pt x="4659" y="457"/>
                  </a:lnTo>
                  <a:lnTo>
                    <a:pt x="4751" y="412"/>
                  </a:lnTo>
                  <a:lnTo>
                    <a:pt x="4751" y="366"/>
                  </a:lnTo>
                  <a:lnTo>
                    <a:pt x="4705" y="366"/>
                  </a:lnTo>
                  <a:lnTo>
                    <a:pt x="4157" y="137"/>
                  </a:lnTo>
                  <a:lnTo>
                    <a:pt x="3563" y="46"/>
                  </a:lnTo>
                  <a:lnTo>
                    <a:pt x="296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7" name="Google Shape;4176;p55"/>
            <p:cNvSpPr/>
            <p:nvPr/>
          </p:nvSpPr>
          <p:spPr>
            <a:xfrm>
              <a:off x="7264400" y="3774229"/>
              <a:ext cx="108086" cy="22054"/>
            </a:xfrm>
            <a:custGeom>
              <a:avLst/>
              <a:gdLst/>
              <a:ahLst/>
              <a:cxnLst/>
              <a:rect l="l" t="t" r="r" b="b"/>
              <a:pathLst>
                <a:path w="4705" h="960" extrusionOk="0">
                  <a:moveTo>
                    <a:pt x="2330" y="0"/>
                  </a:moveTo>
                  <a:lnTo>
                    <a:pt x="1736" y="137"/>
                  </a:lnTo>
                  <a:lnTo>
                    <a:pt x="1142" y="320"/>
                  </a:lnTo>
                  <a:lnTo>
                    <a:pt x="594" y="503"/>
                  </a:lnTo>
                  <a:lnTo>
                    <a:pt x="46" y="777"/>
                  </a:lnTo>
                  <a:lnTo>
                    <a:pt x="0" y="822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92" y="960"/>
                  </a:lnTo>
                  <a:lnTo>
                    <a:pt x="1233" y="731"/>
                  </a:lnTo>
                  <a:lnTo>
                    <a:pt x="2375" y="594"/>
                  </a:lnTo>
                  <a:lnTo>
                    <a:pt x="3517" y="457"/>
                  </a:lnTo>
                  <a:lnTo>
                    <a:pt x="4659" y="411"/>
                  </a:lnTo>
                  <a:lnTo>
                    <a:pt x="4705" y="411"/>
                  </a:lnTo>
                  <a:lnTo>
                    <a:pt x="4705" y="366"/>
                  </a:lnTo>
                  <a:lnTo>
                    <a:pt x="4705" y="320"/>
                  </a:lnTo>
                  <a:lnTo>
                    <a:pt x="4157" y="137"/>
                  </a:lnTo>
                  <a:lnTo>
                    <a:pt x="356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8" name="Google Shape;4177;p55"/>
            <p:cNvSpPr/>
            <p:nvPr/>
          </p:nvSpPr>
          <p:spPr>
            <a:xfrm>
              <a:off x="7244459" y="3796259"/>
              <a:ext cx="109142" cy="22054"/>
            </a:xfrm>
            <a:custGeom>
              <a:avLst/>
              <a:gdLst/>
              <a:ahLst/>
              <a:cxnLst/>
              <a:rect l="l" t="t" r="r" b="b"/>
              <a:pathLst>
                <a:path w="4751" h="960" extrusionOk="0">
                  <a:moveTo>
                    <a:pt x="2969" y="1"/>
                  </a:moveTo>
                  <a:lnTo>
                    <a:pt x="2376" y="46"/>
                  </a:lnTo>
                  <a:lnTo>
                    <a:pt x="1782" y="138"/>
                  </a:lnTo>
                  <a:lnTo>
                    <a:pt x="1188" y="320"/>
                  </a:lnTo>
                  <a:lnTo>
                    <a:pt x="594" y="549"/>
                  </a:lnTo>
                  <a:lnTo>
                    <a:pt x="92" y="777"/>
                  </a:lnTo>
                  <a:lnTo>
                    <a:pt x="0" y="868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960"/>
                  </a:lnTo>
                  <a:lnTo>
                    <a:pt x="1279" y="731"/>
                  </a:lnTo>
                  <a:lnTo>
                    <a:pt x="2421" y="594"/>
                  </a:lnTo>
                  <a:lnTo>
                    <a:pt x="3563" y="503"/>
                  </a:lnTo>
                  <a:lnTo>
                    <a:pt x="4705" y="457"/>
                  </a:lnTo>
                  <a:lnTo>
                    <a:pt x="4751" y="412"/>
                  </a:lnTo>
                  <a:lnTo>
                    <a:pt x="4751" y="366"/>
                  </a:lnTo>
                  <a:lnTo>
                    <a:pt x="4157" y="138"/>
                  </a:lnTo>
                  <a:lnTo>
                    <a:pt x="3563" y="46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39" name="Google Shape;4178;p55"/>
            <p:cNvSpPr/>
            <p:nvPr/>
          </p:nvSpPr>
          <p:spPr>
            <a:xfrm>
              <a:off x="7225576" y="3818290"/>
              <a:ext cx="109142" cy="23110"/>
            </a:xfrm>
            <a:custGeom>
              <a:avLst/>
              <a:gdLst/>
              <a:ahLst/>
              <a:cxnLst/>
              <a:rect l="l" t="t" r="r" b="b"/>
              <a:pathLst>
                <a:path w="4751" h="1006" extrusionOk="0">
                  <a:moveTo>
                    <a:pt x="2969" y="1"/>
                  </a:moveTo>
                  <a:lnTo>
                    <a:pt x="2375" y="46"/>
                  </a:lnTo>
                  <a:lnTo>
                    <a:pt x="1736" y="183"/>
                  </a:lnTo>
                  <a:lnTo>
                    <a:pt x="1142" y="320"/>
                  </a:lnTo>
                  <a:lnTo>
                    <a:pt x="594" y="549"/>
                  </a:lnTo>
                  <a:lnTo>
                    <a:pt x="46" y="823"/>
                  </a:lnTo>
                  <a:lnTo>
                    <a:pt x="0" y="869"/>
                  </a:lnTo>
                  <a:lnTo>
                    <a:pt x="0" y="914"/>
                  </a:lnTo>
                  <a:lnTo>
                    <a:pt x="46" y="960"/>
                  </a:lnTo>
                  <a:lnTo>
                    <a:pt x="137" y="1006"/>
                  </a:lnTo>
                  <a:lnTo>
                    <a:pt x="1233" y="777"/>
                  </a:lnTo>
                  <a:lnTo>
                    <a:pt x="2375" y="595"/>
                  </a:lnTo>
                  <a:lnTo>
                    <a:pt x="3517" y="503"/>
                  </a:lnTo>
                  <a:lnTo>
                    <a:pt x="4705" y="457"/>
                  </a:lnTo>
                  <a:lnTo>
                    <a:pt x="4751" y="412"/>
                  </a:lnTo>
                  <a:lnTo>
                    <a:pt x="4705" y="366"/>
                  </a:lnTo>
                  <a:lnTo>
                    <a:pt x="4157" y="138"/>
                  </a:lnTo>
                  <a:lnTo>
                    <a:pt x="3563" y="46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0" name="Google Shape;4179;p55"/>
            <p:cNvSpPr/>
            <p:nvPr/>
          </p:nvSpPr>
          <p:spPr>
            <a:xfrm>
              <a:off x="7578135" y="3680846"/>
              <a:ext cx="61934" cy="61934"/>
            </a:xfrm>
            <a:custGeom>
              <a:avLst/>
              <a:gdLst/>
              <a:ahLst/>
              <a:cxnLst/>
              <a:rect l="l" t="t" r="r" b="b"/>
              <a:pathLst>
                <a:path w="2696" h="2696" extrusionOk="0">
                  <a:moveTo>
                    <a:pt x="1279" y="0"/>
                  </a:moveTo>
                  <a:lnTo>
                    <a:pt x="1005" y="46"/>
                  </a:lnTo>
                  <a:lnTo>
                    <a:pt x="731" y="137"/>
                  </a:lnTo>
                  <a:lnTo>
                    <a:pt x="457" y="320"/>
                  </a:lnTo>
                  <a:lnTo>
                    <a:pt x="274" y="503"/>
                  </a:lnTo>
                  <a:lnTo>
                    <a:pt x="137" y="731"/>
                  </a:lnTo>
                  <a:lnTo>
                    <a:pt x="46" y="959"/>
                  </a:lnTo>
                  <a:lnTo>
                    <a:pt x="0" y="1233"/>
                  </a:lnTo>
                  <a:lnTo>
                    <a:pt x="46" y="1462"/>
                  </a:lnTo>
                  <a:lnTo>
                    <a:pt x="92" y="1736"/>
                  </a:lnTo>
                  <a:lnTo>
                    <a:pt x="183" y="1964"/>
                  </a:lnTo>
                  <a:lnTo>
                    <a:pt x="320" y="2147"/>
                  </a:lnTo>
                  <a:lnTo>
                    <a:pt x="503" y="2330"/>
                  </a:lnTo>
                  <a:lnTo>
                    <a:pt x="686" y="2512"/>
                  </a:lnTo>
                  <a:lnTo>
                    <a:pt x="914" y="2604"/>
                  </a:lnTo>
                  <a:lnTo>
                    <a:pt x="1188" y="2695"/>
                  </a:lnTo>
                  <a:lnTo>
                    <a:pt x="1416" y="2695"/>
                  </a:lnTo>
                  <a:lnTo>
                    <a:pt x="1690" y="2649"/>
                  </a:lnTo>
                  <a:lnTo>
                    <a:pt x="1964" y="2512"/>
                  </a:lnTo>
                  <a:lnTo>
                    <a:pt x="2239" y="2375"/>
                  </a:lnTo>
                  <a:lnTo>
                    <a:pt x="2421" y="2147"/>
                  </a:lnTo>
                  <a:lnTo>
                    <a:pt x="2558" y="1964"/>
                  </a:lnTo>
                  <a:lnTo>
                    <a:pt x="2650" y="1690"/>
                  </a:lnTo>
                  <a:lnTo>
                    <a:pt x="2695" y="1462"/>
                  </a:lnTo>
                  <a:lnTo>
                    <a:pt x="2650" y="1188"/>
                  </a:lnTo>
                  <a:lnTo>
                    <a:pt x="2604" y="959"/>
                  </a:lnTo>
                  <a:lnTo>
                    <a:pt x="2513" y="731"/>
                  </a:lnTo>
                  <a:lnTo>
                    <a:pt x="2376" y="503"/>
                  </a:lnTo>
                  <a:lnTo>
                    <a:pt x="2193" y="320"/>
                  </a:lnTo>
                  <a:lnTo>
                    <a:pt x="2010" y="183"/>
                  </a:lnTo>
                  <a:lnTo>
                    <a:pt x="1782" y="46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1" name="Google Shape;4180;p55"/>
            <p:cNvSpPr/>
            <p:nvPr/>
          </p:nvSpPr>
          <p:spPr>
            <a:xfrm>
              <a:off x="7203522" y="3687140"/>
              <a:ext cx="126992" cy="77670"/>
            </a:xfrm>
            <a:custGeom>
              <a:avLst/>
              <a:gdLst/>
              <a:ahLst/>
              <a:cxnLst/>
              <a:rect l="l" t="t" r="r" b="b"/>
              <a:pathLst>
                <a:path w="5528" h="3381" extrusionOk="0">
                  <a:moveTo>
                    <a:pt x="1463" y="457"/>
                  </a:moveTo>
                  <a:lnTo>
                    <a:pt x="1828" y="503"/>
                  </a:lnTo>
                  <a:lnTo>
                    <a:pt x="2193" y="640"/>
                  </a:lnTo>
                  <a:lnTo>
                    <a:pt x="2422" y="731"/>
                  </a:lnTo>
                  <a:lnTo>
                    <a:pt x="2924" y="1051"/>
                  </a:lnTo>
                  <a:lnTo>
                    <a:pt x="3427" y="1371"/>
                  </a:lnTo>
                  <a:lnTo>
                    <a:pt x="3929" y="1782"/>
                  </a:lnTo>
                  <a:lnTo>
                    <a:pt x="4386" y="2193"/>
                  </a:lnTo>
                  <a:lnTo>
                    <a:pt x="5299" y="3015"/>
                  </a:lnTo>
                  <a:lnTo>
                    <a:pt x="4295" y="2878"/>
                  </a:lnTo>
                  <a:lnTo>
                    <a:pt x="3335" y="2741"/>
                  </a:lnTo>
                  <a:lnTo>
                    <a:pt x="2605" y="2649"/>
                  </a:lnTo>
                  <a:lnTo>
                    <a:pt x="2239" y="2558"/>
                  </a:lnTo>
                  <a:lnTo>
                    <a:pt x="1828" y="2421"/>
                  </a:lnTo>
                  <a:lnTo>
                    <a:pt x="1417" y="2284"/>
                  </a:lnTo>
                  <a:lnTo>
                    <a:pt x="1097" y="2101"/>
                  </a:lnTo>
                  <a:lnTo>
                    <a:pt x="777" y="1873"/>
                  </a:lnTo>
                  <a:lnTo>
                    <a:pt x="686" y="1736"/>
                  </a:lnTo>
                  <a:lnTo>
                    <a:pt x="595" y="1599"/>
                  </a:lnTo>
                  <a:lnTo>
                    <a:pt x="503" y="1325"/>
                  </a:lnTo>
                  <a:lnTo>
                    <a:pt x="458" y="1096"/>
                  </a:lnTo>
                  <a:lnTo>
                    <a:pt x="458" y="914"/>
                  </a:lnTo>
                  <a:lnTo>
                    <a:pt x="549" y="731"/>
                  </a:lnTo>
                  <a:lnTo>
                    <a:pt x="640" y="640"/>
                  </a:lnTo>
                  <a:lnTo>
                    <a:pt x="732" y="548"/>
                  </a:lnTo>
                  <a:lnTo>
                    <a:pt x="915" y="503"/>
                  </a:lnTo>
                  <a:lnTo>
                    <a:pt x="1052" y="457"/>
                  </a:lnTo>
                  <a:close/>
                  <a:moveTo>
                    <a:pt x="1097" y="0"/>
                  </a:moveTo>
                  <a:lnTo>
                    <a:pt x="823" y="46"/>
                  </a:lnTo>
                  <a:lnTo>
                    <a:pt x="503" y="183"/>
                  </a:lnTo>
                  <a:lnTo>
                    <a:pt x="275" y="411"/>
                  </a:lnTo>
                  <a:lnTo>
                    <a:pt x="92" y="731"/>
                  </a:lnTo>
                  <a:lnTo>
                    <a:pt x="1" y="1051"/>
                  </a:lnTo>
                  <a:lnTo>
                    <a:pt x="1" y="1371"/>
                  </a:lnTo>
                  <a:lnTo>
                    <a:pt x="92" y="1690"/>
                  </a:lnTo>
                  <a:lnTo>
                    <a:pt x="275" y="1919"/>
                  </a:lnTo>
                  <a:lnTo>
                    <a:pt x="503" y="2147"/>
                  </a:lnTo>
                  <a:lnTo>
                    <a:pt x="732" y="2375"/>
                  </a:lnTo>
                  <a:lnTo>
                    <a:pt x="1006" y="2558"/>
                  </a:lnTo>
                  <a:lnTo>
                    <a:pt x="1280" y="2695"/>
                  </a:lnTo>
                  <a:lnTo>
                    <a:pt x="1737" y="2878"/>
                  </a:lnTo>
                  <a:lnTo>
                    <a:pt x="2239" y="3015"/>
                  </a:lnTo>
                  <a:lnTo>
                    <a:pt x="2742" y="3106"/>
                  </a:lnTo>
                  <a:lnTo>
                    <a:pt x="3244" y="3198"/>
                  </a:lnTo>
                  <a:lnTo>
                    <a:pt x="4295" y="3289"/>
                  </a:lnTo>
                  <a:lnTo>
                    <a:pt x="5299" y="3380"/>
                  </a:lnTo>
                  <a:lnTo>
                    <a:pt x="5391" y="3380"/>
                  </a:lnTo>
                  <a:lnTo>
                    <a:pt x="5436" y="3335"/>
                  </a:lnTo>
                  <a:lnTo>
                    <a:pt x="5482" y="3289"/>
                  </a:lnTo>
                  <a:lnTo>
                    <a:pt x="5528" y="3198"/>
                  </a:lnTo>
                  <a:lnTo>
                    <a:pt x="5482" y="3152"/>
                  </a:lnTo>
                  <a:lnTo>
                    <a:pt x="5528" y="3106"/>
                  </a:lnTo>
                  <a:lnTo>
                    <a:pt x="5208" y="2649"/>
                  </a:lnTo>
                  <a:lnTo>
                    <a:pt x="4888" y="2238"/>
                  </a:lnTo>
                  <a:lnTo>
                    <a:pt x="4523" y="1827"/>
                  </a:lnTo>
                  <a:lnTo>
                    <a:pt x="4158" y="1462"/>
                  </a:lnTo>
                  <a:lnTo>
                    <a:pt x="3746" y="1096"/>
                  </a:lnTo>
                  <a:lnTo>
                    <a:pt x="3335" y="777"/>
                  </a:lnTo>
                  <a:lnTo>
                    <a:pt x="2879" y="503"/>
                  </a:lnTo>
                  <a:lnTo>
                    <a:pt x="2422" y="229"/>
                  </a:lnTo>
                  <a:lnTo>
                    <a:pt x="2102" y="137"/>
                  </a:lnTo>
                  <a:lnTo>
                    <a:pt x="1782" y="46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2" name="Google Shape;4181;p55"/>
            <p:cNvSpPr/>
            <p:nvPr/>
          </p:nvSpPr>
          <p:spPr>
            <a:xfrm>
              <a:off x="7322107" y="3667200"/>
              <a:ext cx="114403" cy="97610"/>
            </a:xfrm>
            <a:custGeom>
              <a:avLst/>
              <a:gdLst/>
              <a:ahLst/>
              <a:cxnLst/>
              <a:rect l="l" t="t" r="r" b="b"/>
              <a:pathLst>
                <a:path w="4980" h="4249" extrusionOk="0">
                  <a:moveTo>
                    <a:pt x="3883" y="411"/>
                  </a:moveTo>
                  <a:lnTo>
                    <a:pt x="4066" y="457"/>
                  </a:lnTo>
                  <a:lnTo>
                    <a:pt x="4203" y="503"/>
                  </a:lnTo>
                  <a:lnTo>
                    <a:pt x="4294" y="594"/>
                  </a:lnTo>
                  <a:lnTo>
                    <a:pt x="4385" y="731"/>
                  </a:lnTo>
                  <a:lnTo>
                    <a:pt x="4431" y="914"/>
                  </a:lnTo>
                  <a:lnTo>
                    <a:pt x="4477" y="1142"/>
                  </a:lnTo>
                  <a:lnTo>
                    <a:pt x="4431" y="1416"/>
                  </a:lnTo>
                  <a:lnTo>
                    <a:pt x="4385" y="1599"/>
                  </a:lnTo>
                  <a:lnTo>
                    <a:pt x="4294" y="1736"/>
                  </a:lnTo>
                  <a:lnTo>
                    <a:pt x="4111" y="2056"/>
                  </a:lnTo>
                  <a:lnTo>
                    <a:pt x="3792" y="2284"/>
                  </a:lnTo>
                  <a:lnTo>
                    <a:pt x="3472" y="2513"/>
                  </a:lnTo>
                  <a:lnTo>
                    <a:pt x="3061" y="2741"/>
                  </a:lnTo>
                  <a:lnTo>
                    <a:pt x="2695" y="2878"/>
                  </a:lnTo>
                  <a:lnTo>
                    <a:pt x="2056" y="3152"/>
                  </a:lnTo>
                  <a:lnTo>
                    <a:pt x="2010" y="3152"/>
                  </a:lnTo>
                  <a:lnTo>
                    <a:pt x="1097" y="3472"/>
                  </a:lnTo>
                  <a:lnTo>
                    <a:pt x="183" y="3837"/>
                  </a:lnTo>
                  <a:lnTo>
                    <a:pt x="183" y="3837"/>
                  </a:lnTo>
                  <a:lnTo>
                    <a:pt x="868" y="2832"/>
                  </a:lnTo>
                  <a:lnTo>
                    <a:pt x="1234" y="2330"/>
                  </a:lnTo>
                  <a:lnTo>
                    <a:pt x="1645" y="1873"/>
                  </a:lnTo>
                  <a:lnTo>
                    <a:pt x="2010" y="1416"/>
                  </a:lnTo>
                  <a:lnTo>
                    <a:pt x="2467" y="1005"/>
                  </a:lnTo>
                  <a:lnTo>
                    <a:pt x="2695" y="823"/>
                  </a:lnTo>
                  <a:lnTo>
                    <a:pt x="3015" y="640"/>
                  </a:lnTo>
                  <a:lnTo>
                    <a:pt x="3380" y="503"/>
                  </a:lnTo>
                  <a:lnTo>
                    <a:pt x="3746" y="411"/>
                  </a:lnTo>
                  <a:close/>
                  <a:moveTo>
                    <a:pt x="3609" y="0"/>
                  </a:moveTo>
                  <a:lnTo>
                    <a:pt x="3289" y="46"/>
                  </a:lnTo>
                  <a:lnTo>
                    <a:pt x="2969" y="183"/>
                  </a:lnTo>
                  <a:lnTo>
                    <a:pt x="2650" y="320"/>
                  </a:lnTo>
                  <a:lnTo>
                    <a:pt x="2376" y="503"/>
                  </a:lnTo>
                  <a:lnTo>
                    <a:pt x="2010" y="868"/>
                  </a:lnTo>
                  <a:lnTo>
                    <a:pt x="1645" y="1279"/>
                  </a:lnTo>
                  <a:lnTo>
                    <a:pt x="1279" y="1645"/>
                  </a:lnTo>
                  <a:lnTo>
                    <a:pt x="960" y="2101"/>
                  </a:lnTo>
                  <a:lnTo>
                    <a:pt x="686" y="2513"/>
                  </a:lnTo>
                  <a:lnTo>
                    <a:pt x="411" y="3015"/>
                  </a:lnTo>
                  <a:lnTo>
                    <a:pt x="183" y="3472"/>
                  </a:lnTo>
                  <a:lnTo>
                    <a:pt x="0" y="3974"/>
                  </a:lnTo>
                  <a:lnTo>
                    <a:pt x="0" y="4020"/>
                  </a:lnTo>
                  <a:lnTo>
                    <a:pt x="46" y="4111"/>
                  </a:lnTo>
                  <a:lnTo>
                    <a:pt x="92" y="4157"/>
                  </a:lnTo>
                  <a:lnTo>
                    <a:pt x="137" y="4203"/>
                  </a:lnTo>
                  <a:lnTo>
                    <a:pt x="183" y="4248"/>
                  </a:lnTo>
                  <a:lnTo>
                    <a:pt x="274" y="4203"/>
                  </a:lnTo>
                  <a:lnTo>
                    <a:pt x="1234" y="3883"/>
                  </a:lnTo>
                  <a:lnTo>
                    <a:pt x="2193" y="3563"/>
                  </a:lnTo>
                  <a:lnTo>
                    <a:pt x="2695" y="3380"/>
                  </a:lnTo>
                  <a:lnTo>
                    <a:pt x="3152" y="3152"/>
                  </a:lnTo>
                  <a:lnTo>
                    <a:pt x="3609" y="2924"/>
                  </a:lnTo>
                  <a:lnTo>
                    <a:pt x="4020" y="2650"/>
                  </a:lnTo>
                  <a:lnTo>
                    <a:pt x="4248" y="2421"/>
                  </a:lnTo>
                  <a:lnTo>
                    <a:pt x="4477" y="2193"/>
                  </a:lnTo>
                  <a:lnTo>
                    <a:pt x="4705" y="1964"/>
                  </a:lnTo>
                  <a:lnTo>
                    <a:pt x="4842" y="1690"/>
                  </a:lnTo>
                  <a:lnTo>
                    <a:pt x="4933" y="1371"/>
                  </a:lnTo>
                  <a:lnTo>
                    <a:pt x="4979" y="1097"/>
                  </a:lnTo>
                  <a:lnTo>
                    <a:pt x="4888" y="777"/>
                  </a:lnTo>
                  <a:lnTo>
                    <a:pt x="4751" y="457"/>
                  </a:lnTo>
                  <a:lnTo>
                    <a:pt x="4522" y="229"/>
                  </a:lnTo>
                  <a:lnTo>
                    <a:pt x="4248" y="46"/>
                  </a:lnTo>
                  <a:lnTo>
                    <a:pt x="392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3" name="Google Shape;4182;p55"/>
            <p:cNvSpPr/>
            <p:nvPr/>
          </p:nvSpPr>
          <p:spPr>
            <a:xfrm>
              <a:off x="7003110" y="2399646"/>
              <a:ext cx="740840" cy="1256021"/>
            </a:xfrm>
            <a:custGeom>
              <a:avLst/>
              <a:gdLst/>
              <a:ahLst/>
              <a:cxnLst/>
              <a:rect l="l" t="t" r="r" b="b"/>
              <a:pathLst>
                <a:path w="32249" h="54675" extrusionOk="0">
                  <a:moveTo>
                    <a:pt x="21514" y="1"/>
                  </a:moveTo>
                  <a:lnTo>
                    <a:pt x="19961" y="1736"/>
                  </a:lnTo>
                  <a:lnTo>
                    <a:pt x="18317" y="3472"/>
                  </a:lnTo>
                  <a:lnTo>
                    <a:pt x="16581" y="5208"/>
                  </a:lnTo>
                  <a:lnTo>
                    <a:pt x="14846" y="6944"/>
                  </a:lnTo>
                  <a:lnTo>
                    <a:pt x="11329" y="10369"/>
                  </a:lnTo>
                  <a:lnTo>
                    <a:pt x="9593" y="12059"/>
                  </a:lnTo>
                  <a:lnTo>
                    <a:pt x="7949" y="13749"/>
                  </a:lnTo>
                  <a:lnTo>
                    <a:pt x="6396" y="15394"/>
                  </a:lnTo>
                  <a:lnTo>
                    <a:pt x="4934" y="17038"/>
                  </a:lnTo>
                  <a:lnTo>
                    <a:pt x="3609" y="18637"/>
                  </a:lnTo>
                  <a:lnTo>
                    <a:pt x="3015" y="19459"/>
                  </a:lnTo>
                  <a:lnTo>
                    <a:pt x="2467" y="20235"/>
                  </a:lnTo>
                  <a:lnTo>
                    <a:pt x="1965" y="21012"/>
                  </a:lnTo>
                  <a:lnTo>
                    <a:pt x="1508" y="21788"/>
                  </a:lnTo>
                  <a:lnTo>
                    <a:pt x="1097" y="22519"/>
                  </a:lnTo>
                  <a:lnTo>
                    <a:pt x="732" y="23296"/>
                  </a:lnTo>
                  <a:lnTo>
                    <a:pt x="458" y="24026"/>
                  </a:lnTo>
                  <a:lnTo>
                    <a:pt x="229" y="24757"/>
                  </a:lnTo>
                  <a:lnTo>
                    <a:pt x="92" y="25488"/>
                  </a:lnTo>
                  <a:lnTo>
                    <a:pt x="1" y="26173"/>
                  </a:lnTo>
                  <a:lnTo>
                    <a:pt x="1" y="27041"/>
                  </a:lnTo>
                  <a:lnTo>
                    <a:pt x="1" y="27954"/>
                  </a:lnTo>
                  <a:lnTo>
                    <a:pt x="138" y="28914"/>
                  </a:lnTo>
                  <a:lnTo>
                    <a:pt x="275" y="29964"/>
                  </a:lnTo>
                  <a:lnTo>
                    <a:pt x="503" y="31015"/>
                  </a:lnTo>
                  <a:lnTo>
                    <a:pt x="732" y="32111"/>
                  </a:lnTo>
                  <a:lnTo>
                    <a:pt x="1051" y="33207"/>
                  </a:lnTo>
                  <a:lnTo>
                    <a:pt x="1417" y="34349"/>
                  </a:lnTo>
                  <a:lnTo>
                    <a:pt x="2193" y="36724"/>
                  </a:lnTo>
                  <a:lnTo>
                    <a:pt x="3061" y="39099"/>
                  </a:lnTo>
                  <a:lnTo>
                    <a:pt x="4020" y="41429"/>
                  </a:lnTo>
                  <a:lnTo>
                    <a:pt x="5071" y="43758"/>
                  </a:lnTo>
                  <a:lnTo>
                    <a:pt x="6076" y="45951"/>
                  </a:lnTo>
                  <a:lnTo>
                    <a:pt x="7035" y="48006"/>
                  </a:lnTo>
                  <a:lnTo>
                    <a:pt x="8816" y="51478"/>
                  </a:lnTo>
                  <a:lnTo>
                    <a:pt x="10050" y="53807"/>
                  </a:lnTo>
                  <a:lnTo>
                    <a:pt x="10552" y="54675"/>
                  </a:lnTo>
                  <a:lnTo>
                    <a:pt x="24986" y="47412"/>
                  </a:lnTo>
                  <a:lnTo>
                    <a:pt x="23570" y="44626"/>
                  </a:lnTo>
                  <a:lnTo>
                    <a:pt x="22062" y="41703"/>
                  </a:lnTo>
                  <a:lnTo>
                    <a:pt x="20372" y="38186"/>
                  </a:lnTo>
                  <a:lnTo>
                    <a:pt x="18637" y="34532"/>
                  </a:lnTo>
                  <a:lnTo>
                    <a:pt x="17860" y="32750"/>
                  </a:lnTo>
                  <a:lnTo>
                    <a:pt x="17129" y="31015"/>
                  </a:lnTo>
                  <a:lnTo>
                    <a:pt x="16490" y="29462"/>
                  </a:lnTo>
                  <a:lnTo>
                    <a:pt x="15988" y="28046"/>
                  </a:lnTo>
                  <a:lnTo>
                    <a:pt x="15668" y="26904"/>
                  </a:lnTo>
                  <a:lnTo>
                    <a:pt x="15531" y="26402"/>
                  </a:lnTo>
                  <a:lnTo>
                    <a:pt x="15485" y="25990"/>
                  </a:lnTo>
                  <a:lnTo>
                    <a:pt x="15485" y="25762"/>
                  </a:lnTo>
                  <a:lnTo>
                    <a:pt x="15531" y="25534"/>
                  </a:lnTo>
                  <a:lnTo>
                    <a:pt x="15622" y="25168"/>
                  </a:lnTo>
                  <a:lnTo>
                    <a:pt x="15805" y="24803"/>
                  </a:lnTo>
                  <a:lnTo>
                    <a:pt x="16079" y="24346"/>
                  </a:lnTo>
                  <a:lnTo>
                    <a:pt x="16353" y="23844"/>
                  </a:lnTo>
                  <a:lnTo>
                    <a:pt x="17084" y="22747"/>
                  </a:lnTo>
                  <a:lnTo>
                    <a:pt x="18043" y="21514"/>
                  </a:lnTo>
                  <a:lnTo>
                    <a:pt x="20327" y="18682"/>
                  </a:lnTo>
                  <a:lnTo>
                    <a:pt x="22930" y="15348"/>
                  </a:lnTo>
                  <a:lnTo>
                    <a:pt x="24301" y="13612"/>
                  </a:lnTo>
                  <a:lnTo>
                    <a:pt x="25717" y="11740"/>
                  </a:lnTo>
                  <a:lnTo>
                    <a:pt x="27041" y="9867"/>
                  </a:lnTo>
                  <a:lnTo>
                    <a:pt x="28320" y="7903"/>
                  </a:lnTo>
                  <a:lnTo>
                    <a:pt x="29508" y="5939"/>
                  </a:lnTo>
                  <a:lnTo>
                    <a:pt x="30101" y="4934"/>
                  </a:lnTo>
                  <a:lnTo>
                    <a:pt x="30604" y="3975"/>
                  </a:lnTo>
                  <a:lnTo>
                    <a:pt x="31061" y="2970"/>
                  </a:lnTo>
                  <a:lnTo>
                    <a:pt x="31517" y="1965"/>
                  </a:lnTo>
                  <a:lnTo>
                    <a:pt x="31928" y="960"/>
                  </a:lnTo>
                  <a:lnTo>
                    <a:pt x="32248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4" name="Google Shape;4183;p55"/>
            <p:cNvSpPr/>
            <p:nvPr/>
          </p:nvSpPr>
          <p:spPr>
            <a:xfrm>
              <a:off x="7244459" y="3445791"/>
              <a:ext cx="282286" cy="144842"/>
            </a:xfrm>
            <a:custGeom>
              <a:avLst/>
              <a:gdLst/>
              <a:ahLst/>
              <a:cxnLst/>
              <a:rect l="l" t="t" r="r" b="b"/>
              <a:pathLst>
                <a:path w="12288" h="6305" extrusionOk="0">
                  <a:moveTo>
                    <a:pt x="12242" y="1"/>
                  </a:moveTo>
                  <a:lnTo>
                    <a:pt x="11602" y="275"/>
                  </a:lnTo>
                  <a:lnTo>
                    <a:pt x="10643" y="686"/>
                  </a:lnTo>
                  <a:lnTo>
                    <a:pt x="8176" y="1965"/>
                  </a:lnTo>
                  <a:lnTo>
                    <a:pt x="4066" y="4066"/>
                  </a:lnTo>
                  <a:lnTo>
                    <a:pt x="2056" y="5116"/>
                  </a:lnTo>
                  <a:lnTo>
                    <a:pt x="0" y="6213"/>
                  </a:lnTo>
                  <a:lnTo>
                    <a:pt x="0" y="6258"/>
                  </a:lnTo>
                  <a:lnTo>
                    <a:pt x="0" y="6304"/>
                  </a:lnTo>
                  <a:lnTo>
                    <a:pt x="46" y="6304"/>
                  </a:lnTo>
                  <a:lnTo>
                    <a:pt x="2101" y="5299"/>
                  </a:lnTo>
                  <a:lnTo>
                    <a:pt x="4203" y="4294"/>
                  </a:lnTo>
                  <a:lnTo>
                    <a:pt x="8313" y="2239"/>
                  </a:lnTo>
                  <a:lnTo>
                    <a:pt x="10734" y="914"/>
                  </a:lnTo>
                  <a:lnTo>
                    <a:pt x="11693" y="412"/>
                  </a:lnTo>
                  <a:lnTo>
                    <a:pt x="12287" y="46"/>
                  </a:lnTo>
                  <a:lnTo>
                    <a:pt x="1228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5" name="Google Shape;4184;p55"/>
            <p:cNvSpPr/>
            <p:nvPr/>
          </p:nvSpPr>
          <p:spPr>
            <a:xfrm>
              <a:off x="7328401" y="2436379"/>
              <a:ext cx="387201" cy="1005254"/>
            </a:xfrm>
            <a:custGeom>
              <a:avLst/>
              <a:gdLst/>
              <a:ahLst/>
              <a:cxnLst/>
              <a:rect l="l" t="t" r="r" b="b"/>
              <a:pathLst>
                <a:path w="16855" h="43759" extrusionOk="0">
                  <a:moveTo>
                    <a:pt x="16855" y="0"/>
                  </a:moveTo>
                  <a:lnTo>
                    <a:pt x="16809" y="46"/>
                  </a:lnTo>
                  <a:lnTo>
                    <a:pt x="15530" y="2193"/>
                  </a:lnTo>
                  <a:lnTo>
                    <a:pt x="14160" y="4294"/>
                  </a:lnTo>
                  <a:lnTo>
                    <a:pt x="12790" y="6395"/>
                  </a:lnTo>
                  <a:lnTo>
                    <a:pt x="11374" y="8496"/>
                  </a:lnTo>
                  <a:lnTo>
                    <a:pt x="9912" y="10506"/>
                  </a:lnTo>
                  <a:lnTo>
                    <a:pt x="8405" y="12516"/>
                  </a:lnTo>
                  <a:lnTo>
                    <a:pt x="6852" y="14525"/>
                  </a:lnTo>
                  <a:lnTo>
                    <a:pt x="5253" y="16489"/>
                  </a:lnTo>
                  <a:lnTo>
                    <a:pt x="3655" y="18362"/>
                  </a:lnTo>
                  <a:lnTo>
                    <a:pt x="2056" y="20189"/>
                  </a:lnTo>
                  <a:lnTo>
                    <a:pt x="1371" y="20966"/>
                  </a:lnTo>
                  <a:lnTo>
                    <a:pt x="1051" y="21422"/>
                  </a:lnTo>
                  <a:lnTo>
                    <a:pt x="777" y="21834"/>
                  </a:lnTo>
                  <a:lnTo>
                    <a:pt x="503" y="22290"/>
                  </a:lnTo>
                  <a:lnTo>
                    <a:pt x="275" y="22793"/>
                  </a:lnTo>
                  <a:lnTo>
                    <a:pt x="137" y="23295"/>
                  </a:lnTo>
                  <a:lnTo>
                    <a:pt x="46" y="23798"/>
                  </a:lnTo>
                  <a:lnTo>
                    <a:pt x="0" y="24391"/>
                  </a:lnTo>
                  <a:lnTo>
                    <a:pt x="46" y="24985"/>
                  </a:lnTo>
                  <a:lnTo>
                    <a:pt x="137" y="25533"/>
                  </a:lnTo>
                  <a:lnTo>
                    <a:pt x="275" y="26127"/>
                  </a:lnTo>
                  <a:lnTo>
                    <a:pt x="457" y="26721"/>
                  </a:lnTo>
                  <a:lnTo>
                    <a:pt x="640" y="27269"/>
                  </a:lnTo>
                  <a:lnTo>
                    <a:pt x="1051" y="28365"/>
                  </a:lnTo>
                  <a:lnTo>
                    <a:pt x="2010" y="30740"/>
                  </a:lnTo>
                  <a:lnTo>
                    <a:pt x="2969" y="33116"/>
                  </a:lnTo>
                  <a:lnTo>
                    <a:pt x="4020" y="35673"/>
                  </a:lnTo>
                  <a:lnTo>
                    <a:pt x="4614" y="36907"/>
                  </a:lnTo>
                  <a:lnTo>
                    <a:pt x="5208" y="38140"/>
                  </a:lnTo>
                  <a:lnTo>
                    <a:pt x="5847" y="39419"/>
                  </a:lnTo>
                  <a:lnTo>
                    <a:pt x="6486" y="40652"/>
                  </a:lnTo>
                  <a:lnTo>
                    <a:pt x="7217" y="41885"/>
                  </a:lnTo>
                  <a:lnTo>
                    <a:pt x="8268" y="43667"/>
                  </a:lnTo>
                  <a:lnTo>
                    <a:pt x="8359" y="43758"/>
                  </a:lnTo>
                  <a:lnTo>
                    <a:pt x="8359" y="43758"/>
                  </a:lnTo>
                  <a:lnTo>
                    <a:pt x="8314" y="43667"/>
                  </a:lnTo>
                  <a:lnTo>
                    <a:pt x="6943" y="41292"/>
                  </a:lnTo>
                  <a:lnTo>
                    <a:pt x="6304" y="40150"/>
                  </a:lnTo>
                  <a:lnTo>
                    <a:pt x="5710" y="38962"/>
                  </a:lnTo>
                  <a:lnTo>
                    <a:pt x="4614" y="36587"/>
                  </a:lnTo>
                  <a:lnTo>
                    <a:pt x="3518" y="34166"/>
                  </a:lnTo>
                  <a:lnTo>
                    <a:pt x="2513" y="31700"/>
                  </a:lnTo>
                  <a:lnTo>
                    <a:pt x="1553" y="29233"/>
                  </a:lnTo>
                  <a:lnTo>
                    <a:pt x="1097" y="28000"/>
                  </a:lnTo>
                  <a:lnTo>
                    <a:pt x="640" y="26767"/>
                  </a:lnTo>
                  <a:lnTo>
                    <a:pt x="412" y="26127"/>
                  </a:lnTo>
                  <a:lnTo>
                    <a:pt x="275" y="25488"/>
                  </a:lnTo>
                  <a:lnTo>
                    <a:pt x="183" y="24803"/>
                  </a:lnTo>
                  <a:lnTo>
                    <a:pt x="137" y="24117"/>
                  </a:lnTo>
                  <a:lnTo>
                    <a:pt x="275" y="23478"/>
                  </a:lnTo>
                  <a:lnTo>
                    <a:pt x="457" y="22838"/>
                  </a:lnTo>
                  <a:lnTo>
                    <a:pt x="686" y="22245"/>
                  </a:lnTo>
                  <a:lnTo>
                    <a:pt x="1051" y="21697"/>
                  </a:lnTo>
                  <a:lnTo>
                    <a:pt x="1416" y="21194"/>
                  </a:lnTo>
                  <a:lnTo>
                    <a:pt x="1782" y="20737"/>
                  </a:lnTo>
                  <a:lnTo>
                    <a:pt x="2604" y="19778"/>
                  </a:lnTo>
                  <a:lnTo>
                    <a:pt x="3472" y="18865"/>
                  </a:lnTo>
                  <a:lnTo>
                    <a:pt x="4294" y="17905"/>
                  </a:lnTo>
                  <a:lnTo>
                    <a:pt x="5938" y="15941"/>
                  </a:lnTo>
                  <a:lnTo>
                    <a:pt x="7537" y="13932"/>
                  </a:lnTo>
                  <a:lnTo>
                    <a:pt x="9090" y="11922"/>
                  </a:lnTo>
                  <a:lnTo>
                    <a:pt x="10597" y="9821"/>
                  </a:lnTo>
                  <a:lnTo>
                    <a:pt x="12242" y="7446"/>
                  </a:lnTo>
                  <a:lnTo>
                    <a:pt x="13840" y="5025"/>
                  </a:lnTo>
                  <a:lnTo>
                    <a:pt x="15393" y="2558"/>
                  </a:lnTo>
                  <a:lnTo>
                    <a:pt x="16855" y="46"/>
                  </a:lnTo>
                  <a:lnTo>
                    <a:pt x="1685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6" name="Google Shape;4185;p55"/>
            <p:cNvSpPr/>
            <p:nvPr/>
          </p:nvSpPr>
          <p:spPr>
            <a:xfrm>
              <a:off x="7423875" y="3933727"/>
              <a:ext cx="583433" cy="570821"/>
            </a:xfrm>
            <a:custGeom>
              <a:avLst/>
              <a:gdLst/>
              <a:ahLst/>
              <a:cxnLst/>
              <a:rect l="l" t="t" r="r" b="b"/>
              <a:pathLst>
                <a:path w="25397" h="24848" extrusionOk="0">
                  <a:moveTo>
                    <a:pt x="24301" y="0"/>
                  </a:moveTo>
                  <a:lnTo>
                    <a:pt x="8862" y="1096"/>
                  </a:lnTo>
                  <a:lnTo>
                    <a:pt x="10095" y="13429"/>
                  </a:lnTo>
                  <a:lnTo>
                    <a:pt x="10369" y="16124"/>
                  </a:lnTo>
                  <a:lnTo>
                    <a:pt x="5985" y="18499"/>
                  </a:lnTo>
                  <a:lnTo>
                    <a:pt x="2787" y="20326"/>
                  </a:lnTo>
                  <a:lnTo>
                    <a:pt x="1600" y="21011"/>
                  </a:lnTo>
                  <a:lnTo>
                    <a:pt x="1189" y="21285"/>
                  </a:lnTo>
                  <a:lnTo>
                    <a:pt x="960" y="21468"/>
                  </a:lnTo>
                  <a:lnTo>
                    <a:pt x="823" y="21650"/>
                  </a:lnTo>
                  <a:lnTo>
                    <a:pt x="686" y="21833"/>
                  </a:lnTo>
                  <a:lnTo>
                    <a:pt x="412" y="22290"/>
                  </a:lnTo>
                  <a:lnTo>
                    <a:pt x="184" y="22838"/>
                  </a:lnTo>
                  <a:lnTo>
                    <a:pt x="47" y="23386"/>
                  </a:lnTo>
                  <a:lnTo>
                    <a:pt x="1" y="23889"/>
                  </a:lnTo>
                  <a:lnTo>
                    <a:pt x="1" y="24345"/>
                  </a:lnTo>
                  <a:lnTo>
                    <a:pt x="92" y="24528"/>
                  </a:lnTo>
                  <a:lnTo>
                    <a:pt x="138" y="24665"/>
                  </a:lnTo>
                  <a:lnTo>
                    <a:pt x="275" y="24802"/>
                  </a:lnTo>
                  <a:lnTo>
                    <a:pt x="412" y="24848"/>
                  </a:lnTo>
                  <a:lnTo>
                    <a:pt x="1645" y="24848"/>
                  </a:lnTo>
                  <a:lnTo>
                    <a:pt x="4477" y="24711"/>
                  </a:lnTo>
                  <a:lnTo>
                    <a:pt x="8360" y="24437"/>
                  </a:lnTo>
                  <a:lnTo>
                    <a:pt x="12745" y="24117"/>
                  </a:lnTo>
                  <a:lnTo>
                    <a:pt x="17175" y="23752"/>
                  </a:lnTo>
                  <a:lnTo>
                    <a:pt x="21058" y="23386"/>
                  </a:lnTo>
                  <a:lnTo>
                    <a:pt x="22611" y="23203"/>
                  </a:lnTo>
                  <a:lnTo>
                    <a:pt x="23890" y="23021"/>
                  </a:lnTo>
                  <a:lnTo>
                    <a:pt x="24757" y="22884"/>
                  </a:lnTo>
                  <a:lnTo>
                    <a:pt x="24986" y="22838"/>
                  </a:lnTo>
                  <a:lnTo>
                    <a:pt x="25123" y="22747"/>
                  </a:lnTo>
                  <a:lnTo>
                    <a:pt x="25214" y="22701"/>
                  </a:lnTo>
                  <a:lnTo>
                    <a:pt x="25260" y="22518"/>
                  </a:lnTo>
                  <a:lnTo>
                    <a:pt x="25306" y="22016"/>
                  </a:lnTo>
                  <a:lnTo>
                    <a:pt x="25351" y="21285"/>
                  </a:lnTo>
                  <a:lnTo>
                    <a:pt x="25397" y="20372"/>
                  </a:lnTo>
                  <a:lnTo>
                    <a:pt x="25351" y="17951"/>
                  </a:lnTo>
                  <a:lnTo>
                    <a:pt x="25260" y="15073"/>
                  </a:lnTo>
                  <a:lnTo>
                    <a:pt x="25123" y="12378"/>
                  </a:lnTo>
                  <a:lnTo>
                    <a:pt x="24849" y="7902"/>
                  </a:lnTo>
                  <a:lnTo>
                    <a:pt x="24575" y="3928"/>
                  </a:lnTo>
                  <a:lnTo>
                    <a:pt x="24301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7" name="Google Shape;4186;p55"/>
            <p:cNvSpPr/>
            <p:nvPr/>
          </p:nvSpPr>
          <p:spPr>
            <a:xfrm>
              <a:off x="7423875" y="4218080"/>
              <a:ext cx="583433" cy="286467"/>
            </a:xfrm>
            <a:custGeom>
              <a:avLst/>
              <a:gdLst/>
              <a:ahLst/>
              <a:cxnLst/>
              <a:rect l="l" t="t" r="r" b="b"/>
              <a:pathLst>
                <a:path w="25397" h="12470" extrusionOk="0">
                  <a:moveTo>
                    <a:pt x="25123" y="0"/>
                  </a:moveTo>
                  <a:lnTo>
                    <a:pt x="10095" y="1005"/>
                  </a:lnTo>
                  <a:lnTo>
                    <a:pt x="10369" y="3746"/>
                  </a:lnTo>
                  <a:lnTo>
                    <a:pt x="5985" y="6121"/>
                  </a:lnTo>
                  <a:lnTo>
                    <a:pt x="2787" y="7948"/>
                  </a:lnTo>
                  <a:lnTo>
                    <a:pt x="1600" y="8633"/>
                  </a:lnTo>
                  <a:lnTo>
                    <a:pt x="1189" y="8907"/>
                  </a:lnTo>
                  <a:lnTo>
                    <a:pt x="960" y="9090"/>
                  </a:lnTo>
                  <a:lnTo>
                    <a:pt x="777" y="9272"/>
                  </a:lnTo>
                  <a:lnTo>
                    <a:pt x="640" y="9455"/>
                  </a:lnTo>
                  <a:lnTo>
                    <a:pt x="412" y="9912"/>
                  </a:lnTo>
                  <a:lnTo>
                    <a:pt x="184" y="10460"/>
                  </a:lnTo>
                  <a:lnTo>
                    <a:pt x="47" y="11008"/>
                  </a:lnTo>
                  <a:lnTo>
                    <a:pt x="1" y="11511"/>
                  </a:lnTo>
                  <a:lnTo>
                    <a:pt x="1" y="11967"/>
                  </a:lnTo>
                  <a:lnTo>
                    <a:pt x="92" y="12150"/>
                  </a:lnTo>
                  <a:lnTo>
                    <a:pt x="138" y="12287"/>
                  </a:lnTo>
                  <a:lnTo>
                    <a:pt x="275" y="12424"/>
                  </a:lnTo>
                  <a:lnTo>
                    <a:pt x="412" y="12470"/>
                  </a:lnTo>
                  <a:lnTo>
                    <a:pt x="1645" y="12470"/>
                  </a:lnTo>
                  <a:lnTo>
                    <a:pt x="4477" y="12333"/>
                  </a:lnTo>
                  <a:lnTo>
                    <a:pt x="8360" y="12059"/>
                  </a:lnTo>
                  <a:lnTo>
                    <a:pt x="12745" y="11739"/>
                  </a:lnTo>
                  <a:lnTo>
                    <a:pt x="17175" y="11374"/>
                  </a:lnTo>
                  <a:lnTo>
                    <a:pt x="21058" y="11008"/>
                  </a:lnTo>
                  <a:lnTo>
                    <a:pt x="22611" y="10825"/>
                  </a:lnTo>
                  <a:lnTo>
                    <a:pt x="23890" y="10643"/>
                  </a:lnTo>
                  <a:lnTo>
                    <a:pt x="24757" y="10506"/>
                  </a:lnTo>
                  <a:lnTo>
                    <a:pt x="24986" y="10460"/>
                  </a:lnTo>
                  <a:lnTo>
                    <a:pt x="25123" y="10369"/>
                  </a:lnTo>
                  <a:lnTo>
                    <a:pt x="25214" y="10277"/>
                  </a:lnTo>
                  <a:lnTo>
                    <a:pt x="25260" y="10049"/>
                  </a:lnTo>
                  <a:lnTo>
                    <a:pt x="25351" y="9364"/>
                  </a:lnTo>
                  <a:lnTo>
                    <a:pt x="25397" y="8359"/>
                  </a:lnTo>
                  <a:lnTo>
                    <a:pt x="25351" y="7034"/>
                  </a:lnTo>
                  <a:lnTo>
                    <a:pt x="25306" y="3746"/>
                  </a:lnTo>
                  <a:lnTo>
                    <a:pt x="251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8" name="Google Shape;4187;p55"/>
            <p:cNvSpPr/>
            <p:nvPr/>
          </p:nvSpPr>
          <p:spPr>
            <a:xfrm>
              <a:off x="7423875" y="4279991"/>
              <a:ext cx="583433" cy="224556"/>
            </a:xfrm>
            <a:custGeom>
              <a:avLst/>
              <a:gdLst/>
              <a:ahLst/>
              <a:cxnLst/>
              <a:rect l="l" t="t" r="r" b="b"/>
              <a:pathLst>
                <a:path w="25397" h="9775" extrusionOk="0">
                  <a:moveTo>
                    <a:pt x="25260" y="0"/>
                  </a:moveTo>
                  <a:lnTo>
                    <a:pt x="10369" y="1005"/>
                  </a:lnTo>
                  <a:lnTo>
                    <a:pt x="5985" y="3426"/>
                  </a:lnTo>
                  <a:lnTo>
                    <a:pt x="2787" y="5207"/>
                  </a:lnTo>
                  <a:lnTo>
                    <a:pt x="1600" y="5938"/>
                  </a:lnTo>
                  <a:lnTo>
                    <a:pt x="1189" y="6212"/>
                  </a:lnTo>
                  <a:lnTo>
                    <a:pt x="960" y="6395"/>
                  </a:lnTo>
                  <a:lnTo>
                    <a:pt x="823" y="6577"/>
                  </a:lnTo>
                  <a:lnTo>
                    <a:pt x="686" y="6760"/>
                  </a:lnTo>
                  <a:lnTo>
                    <a:pt x="412" y="7217"/>
                  </a:lnTo>
                  <a:lnTo>
                    <a:pt x="184" y="7765"/>
                  </a:lnTo>
                  <a:lnTo>
                    <a:pt x="47" y="8313"/>
                  </a:lnTo>
                  <a:lnTo>
                    <a:pt x="1" y="8816"/>
                  </a:lnTo>
                  <a:lnTo>
                    <a:pt x="1" y="9272"/>
                  </a:lnTo>
                  <a:lnTo>
                    <a:pt x="92" y="9455"/>
                  </a:lnTo>
                  <a:lnTo>
                    <a:pt x="138" y="9592"/>
                  </a:lnTo>
                  <a:lnTo>
                    <a:pt x="275" y="9729"/>
                  </a:lnTo>
                  <a:lnTo>
                    <a:pt x="412" y="9775"/>
                  </a:lnTo>
                  <a:lnTo>
                    <a:pt x="1645" y="9775"/>
                  </a:lnTo>
                  <a:lnTo>
                    <a:pt x="4477" y="9638"/>
                  </a:lnTo>
                  <a:lnTo>
                    <a:pt x="8360" y="9364"/>
                  </a:lnTo>
                  <a:lnTo>
                    <a:pt x="12745" y="9044"/>
                  </a:lnTo>
                  <a:lnTo>
                    <a:pt x="17175" y="8679"/>
                  </a:lnTo>
                  <a:lnTo>
                    <a:pt x="21058" y="8313"/>
                  </a:lnTo>
                  <a:lnTo>
                    <a:pt x="22611" y="8130"/>
                  </a:lnTo>
                  <a:lnTo>
                    <a:pt x="23890" y="7948"/>
                  </a:lnTo>
                  <a:lnTo>
                    <a:pt x="24757" y="7811"/>
                  </a:lnTo>
                  <a:lnTo>
                    <a:pt x="24986" y="7765"/>
                  </a:lnTo>
                  <a:lnTo>
                    <a:pt x="25123" y="7674"/>
                  </a:lnTo>
                  <a:lnTo>
                    <a:pt x="25214" y="7628"/>
                  </a:lnTo>
                  <a:lnTo>
                    <a:pt x="25260" y="7445"/>
                  </a:lnTo>
                  <a:lnTo>
                    <a:pt x="25306" y="6943"/>
                  </a:lnTo>
                  <a:lnTo>
                    <a:pt x="25351" y="6212"/>
                  </a:lnTo>
                  <a:lnTo>
                    <a:pt x="25397" y="5299"/>
                  </a:lnTo>
                  <a:lnTo>
                    <a:pt x="25351" y="2878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49" name="Google Shape;4188;p55"/>
            <p:cNvSpPr/>
            <p:nvPr/>
          </p:nvSpPr>
          <p:spPr>
            <a:xfrm>
              <a:off x="7437520" y="4445761"/>
              <a:ext cx="537258" cy="37813"/>
            </a:xfrm>
            <a:custGeom>
              <a:avLst/>
              <a:gdLst/>
              <a:ahLst/>
              <a:cxnLst/>
              <a:rect l="l" t="t" r="r" b="b"/>
              <a:pathLst>
                <a:path w="23387" h="1646" extrusionOk="0">
                  <a:moveTo>
                    <a:pt x="23387" y="1"/>
                  </a:moveTo>
                  <a:lnTo>
                    <a:pt x="21423" y="47"/>
                  </a:lnTo>
                  <a:lnTo>
                    <a:pt x="18682" y="229"/>
                  </a:lnTo>
                  <a:lnTo>
                    <a:pt x="11740" y="686"/>
                  </a:lnTo>
                  <a:lnTo>
                    <a:pt x="4797" y="1189"/>
                  </a:lnTo>
                  <a:lnTo>
                    <a:pt x="92" y="1600"/>
                  </a:lnTo>
                  <a:lnTo>
                    <a:pt x="1" y="1645"/>
                  </a:lnTo>
                  <a:lnTo>
                    <a:pt x="92" y="1645"/>
                  </a:lnTo>
                  <a:lnTo>
                    <a:pt x="4797" y="1417"/>
                  </a:lnTo>
                  <a:lnTo>
                    <a:pt x="11740" y="960"/>
                  </a:lnTo>
                  <a:lnTo>
                    <a:pt x="18682" y="458"/>
                  </a:lnTo>
                  <a:lnTo>
                    <a:pt x="21469" y="229"/>
                  </a:lnTo>
                  <a:lnTo>
                    <a:pt x="2338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0" name="Google Shape;4189;p55"/>
            <p:cNvSpPr/>
            <p:nvPr/>
          </p:nvSpPr>
          <p:spPr>
            <a:xfrm>
              <a:off x="7478457" y="4404847"/>
              <a:ext cx="78704" cy="65081"/>
            </a:xfrm>
            <a:custGeom>
              <a:avLst/>
              <a:gdLst/>
              <a:ahLst/>
              <a:cxnLst/>
              <a:rect l="l" t="t" r="r" b="b"/>
              <a:pathLst>
                <a:path w="3426" h="2833" extrusionOk="0">
                  <a:moveTo>
                    <a:pt x="320" y="1"/>
                  </a:moveTo>
                  <a:lnTo>
                    <a:pt x="0" y="46"/>
                  </a:lnTo>
                  <a:lnTo>
                    <a:pt x="0" y="92"/>
                  </a:lnTo>
                  <a:lnTo>
                    <a:pt x="594" y="138"/>
                  </a:lnTo>
                  <a:lnTo>
                    <a:pt x="1142" y="320"/>
                  </a:lnTo>
                  <a:lnTo>
                    <a:pt x="1690" y="549"/>
                  </a:lnTo>
                  <a:lnTo>
                    <a:pt x="2147" y="914"/>
                  </a:lnTo>
                  <a:lnTo>
                    <a:pt x="2558" y="1280"/>
                  </a:lnTo>
                  <a:lnTo>
                    <a:pt x="2923" y="1736"/>
                  </a:lnTo>
                  <a:lnTo>
                    <a:pt x="3197" y="2239"/>
                  </a:lnTo>
                  <a:lnTo>
                    <a:pt x="3380" y="2787"/>
                  </a:lnTo>
                  <a:lnTo>
                    <a:pt x="3380" y="2833"/>
                  </a:lnTo>
                  <a:lnTo>
                    <a:pt x="3426" y="2787"/>
                  </a:lnTo>
                  <a:lnTo>
                    <a:pt x="3380" y="2513"/>
                  </a:lnTo>
                  <a:lnTo>
                    <a:pt x="3289" y="2239"/>
                  </a:lnTo>
                  <a:lnTo>
                    <a:pt x="3106" y="1691"/>
                  </a:lnTo>
                  <a:lnTo>
                    <a:pt x="2786" y="1234"/>
                  </a:lnTo>
                  <a:lnTo>
                    <a:pt x="2604" y="1005"/>
                  </a:lnTo>
                  <a:lnTo>
                    <a:pt x="2375" y="823"/>
                  </a:lnTo>
                  <a:lnTo>
                    <a:pt x="2147" y="594"/>
                  </a:lnTo>
                  <a:lnTo>
                    <a:pt x="1873" y="412"/>
                  </a:lnTo>
                  <a:lnTo>
                    <a:pt x="1599" y="275"/>
                  </a:lnTo>
                  <a:lnTo>
                    <a:pt x="1279" y="183"/>
                  </a:lnTo>
                  <a:lnTo>
                    <a:pt x="959" y="92"/>
                  </a:lnTo>
                  <a:lnTo>
                    <a:pt x="640" y="46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1" name="Google Shape;4190;p55"/>
            <p:cNvSpPr/>
            <p:nvPr/>
          </p:nvSpPr>
          <p:spPr>
            <a:xfrm>
              <a:off x="7625344" y="4314611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138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46" y="183"/>
                  </a:lnTo>
                  <a:lnTo>
                    <a:pt x="92" y="229"/>
                  </a:lnTo>
                  <a:lnTo>
                    <a:pt x="1234" y="457"/>
                  </a:lnTo>
                  <a:lnTo>
                    <a:pt x="2330" y="777"/>
                  </a:lnTo>
                  <a:lnTo>
                    <a:pt x="3381" y="1142"/>
                  </a:lnTo>
                  <a:lnTo>
                    <a:pt x="4477" y="1599"/>
                  </a:lnTo>
                  <a:lnTo>
                    <a:pt x="4523" y="1553"/>
                  </a:lnTo>
                  <a:lnTo>
                    <a:pt x="4568" y="1508"/>
                  </a:lnTo>
                  <a:lnTo>
                    <a:pt x="4523" y="1508"/>
                  </a:lnTo>
                  <a:lnTo>
                    <a:pt x="4112" y="1097"/>
                  </a:lnTo>
                  <a:lnTo>
                    <a:pt x="3609" y="731"/>
                  </a:lnTo>
                  <a:lnTo>
                    <a:pt x="3107" y="457"/>
                  </a:lnTo>
                  <a:lnTo>
                    <a:pt x="2513" y="275"/>
                  </a:lnTo>
                  <a:lnTo>
                    <a:pt x="1919" y="92"/>
                  </a:lnTo>
                  <a:lnTo>
                    <a:pt x="132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2" name="Google Shape;4191;p55"/>
            <p:cNvSpPr/>
            <p:nvPr/>
          </p:nvSpPr>
          <p:spPr>
            <a:xfrm>
              <a:off x="7599109" y="4327200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92" y="1"/>
                  </a:moveTo>
                  <a:lnTo>
                    <a:pt x="47" y="46"/>
                  </a:lnTo>
                  <a:lnTo>
                    <a:pt x="1" y="138"/>
                  </a:lnTo>
                  <a:lnTo>
                    <a:pt x="1" y="183"/>
                  </a:lnTo>
                  <a:lnTo>
                    <a:pt x="92" y="229"/>
                  </a:lnTo>
                  <a:lnTo>
                    <a:pt x="1188" y="457"/>
                  </a:lnTo>
                  <a:lnTo>
                    <a:pt x="2330" y="777"/>
                  </a:lnTo>
                  <a:lnTo>
                    <a:pt x="3381" y="1142"/>
                  </a:lnTo>
                  <a:lnTo>
                    <a:pt x="4477" y="1599"/>
                  </a:lnTo>
                  <a:lnTo>
                    <a:pt x="4523" y="1554"/>
                  </a:lnTo>
                  <a:lnTo>
                    <a:pt x="4569" y="1554"/>
                  </a:lnTo>
                  <a:lnTo>
                    <a:pt x="4523" y="1508"/>
                  </a:lnTo>
                  <a:lnTo>
                    <a:pt x="4112" y="1097"/>
                  </a:lnTo>
                  <a:lnTo>
                    <a:pt x="3609" y="731"/>
                  </a:lnTo>
                  <a:lnTo>
                    <a:pt x="3061" y="457"/>
                  </a:lnTo>
                  <a:lnTo>
                    <a:pt x="2513" y="275"/>
                  </a:lnTo>
                  <a:lnTo>
                    <a:pt x="1919" y="92"/>
                  </a:lnTo>
                  <a:lnTo>
                    <a:pt x="1280" y="46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3" name="Google Shape;4192;p55"/>
            <p:cNvSpPr/>
            <p:nvPr/>
          </p:nvSpPr>
          <p:spPr>
            <a:xfrm>
              <a:off x="7571841" y="4339789"/>
              <a:ext cx="104938" cy="36756"/>
            </a:xfrm>
            <a:custGeom>
              <a:avLst/>
              <a:gdLst/>
              <a:ahLst/>
              <a:cxnLst/>
              <a:rect l="l" t="t" r="r" b="b"/>
              <a:pathLst>
                <a:path w="4568" h="1600" extrusionOk="0">
                  <a:moveTo>
                    <a:pt x="731" y="1"/>
                  </a:moveTo>
                  <a:lnTo>
                    <a:pt x="137" y="46"/>
                  </a:lnTo>
                  <a:lnTo>
                    <a:pt x="46" y="46"/>
                  </a:lnTo>
                  <a:lnTo>
                    <a:pt x="0" y="138"/>
                  </a:lnTo>
                  <a:lnTo>
                    <a:pt x="46" y="183"/>
                  </a:lnTo>
                  <a:lnTo>
                    <a:pt x="92" y="229"/>
                  </a:lnTo>
                  <a:lnTo>
                    <a:pt x="1234" y="503"/>
                  </a:lnTo>
                  <a:lnTo>
                    <a:pt x="2330" y="777"/>
                  </a:lnTo>
                  <a:lnTo>
                    <a:pt x="3426" y="1143"/>
                  </a:lnTo>
                  <a:lnTo>
                    <a:pt x="4477" y="1599"/>
                  </a:lnTo>
                  <a:lnTo>
                    <a:pt x="4522" y="1554"/>
                  </a:lnTo>
                  <a:lnTo>
                    <a:pt x="4568" y="1554"/>
                  </a:lnTo>
                  <a:lnTo>
                    <a:pt x="4568" y="1508"/>
                  </a:lnTo>
                  <a:lnTo>
                    <a:pt x="4111" y="1097"/>
                  </a:lnTo>
                  <a:lnTo>
                    <a:pt x="3654" y="777"/>
                  </a:lnTo>
                  <a:lnTo>
                    <a:pt x="3106" y="503"/>
                  </a:lnTo>
                  <a:lnTo>
                    <a:pt x="2513" y="275"/>
                  </a:lnTo>
                  <a:lnTo>
                    <a:pt x="1919" y="138"/>
                  </a:lnTo>
                  <a:lnTo>
                    <a:pt x="1325" y="46"/>
                  </a:lnTo>
                  <a:lnTo>
                    <a:pt x="731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4" name="Google Shape;4193;p55"/>
            <p:cNvSpPr/>
            <p:nvPr/>
          </p:nvSpPr>
          <p:spPr>
            <a:xfrm>
              <a:off x="7545606" y="4352378"/>
              <a:ext cx="104961" cy="36756"/>
            </a:xfrm>
            <a:custGeom>
              <a:avLst/>
              <a:gdLst/>
              <a:ahLst/>
              <a:cxnLst/>
              <a:rect l="l" t="t" r="r" b="b"/>
              <a:pathLst>
                <a:path w="4569" h="1600" extrusionOk="0">
                  <a:moveTo>
                    <a:pt x="686" y="1"/>
                  </a:moveTo>
                  <a:lnTo>
                    <a:pt x="92" y="46"/>
                  </a:lnTo>
                  <a:lnTo>
                    <a:pt x="46" y="46"/>
                  </a:lnTo>
                  <a:lnTo>
                    <a:pt x="0" y="138"/>
                  </a:lnTo>
                  <a:lnTo>
                    <a:pt x="0" y="184"/>
                  </a:lnTo>
                  <a:lnTo>
                    <a:pt x="92" y="229"/>
                  </a:lnTo>
                  <a:lnTo>
                    <a:pt x="1188" y="503"/>
                  </a:lnTo>
                  <a:lnTo>
                    <a:pt x="2330" y="777"/>
                  </a:lnTo>
                  <a:lnTo>
                    <a:pt x="3380" y="1143"/>
                  </a:lnTo>
                  <a:lnTo>
                    <a:pt x="4477" y="1599"/>
                  </a:lnTo>
                  <a:lnTo>
                    <a:pt x="4522" y="1554"/>
                  </a:lnTo>
                  <a:lnTo>
                    <a:pt x="4568" y="1554"/>
                  </a:lnTo>
                  <a:lnTo>
                    <a:pt x="4522" y="1508"/>
                  </a:lnTo>
                  <a:lnTo>
                    <a:pt x="4111" y="1097"/>
                  </a:lnTo>
                  <a:lnTo>
                    <a:pt x="3609" y="732"/>
                  </a:lnTo>
                  <a:lnTo>
                    <a:pt x="3061" y="458"/>
                  </a:lnTo>
                  <a:lnTo>
                    <a:pt x="2513" y="275"/>
                  </a:lnTo>
                  <a:lnTo>
                    <a:pt x="1919" y="138"/>
                  </a:lnTo>
                  <a:lnTo>
                    <a:pt x="1279" y="46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5" name="Google Shape;4194;p55"/>
            <p:cNvSpPr/>
            <p:nvPr/>
          </p:nvSpPr>
          <p:spPr>
            <a:xfrm>
              <a:off x="7918105" y="4362876"/>
              <a:ext cx="59820" cy="61934"/>
            </a:xfrm>
            <a:custGeom>
              <a:avLst/>
              <a:gdLst/>
              <a:ahLst/>
              <a:cxnLst/>
              <a:rect l="l" t="t" r="r" b="b"/>
              <a:pathLst>
                <a:path w="2604" h="2696" extrusionOk="0">
                  <a:moveTo>
                    <a:pt x="1234" y="1"/>
                  </a:moveTo>
                  <a:lnTo>
                    <a:pt x="914" y="46"/>
                  </a:lnTo>
                  <a:lnTo>
                    <a:pt x="640" y="138"/>
                  </a:lnTo>
                  <a:lnTo>
                    <a:pt x="457" y="320"/>
                  </a:lnTo>
                  <a:lnTo>
                    <a:pt x="275" y="503"/>
                  </a:lnTo>
                  <a:lnTo>
                    <a:pt x="137" y="686"/>
                  </a:lnTo>
                  <a:lnTo>
                    <a:pt x="46" y="960"/>
                  </a:lnTo>
                  <a:lnTo>
                    <a:pt x="0" y="1188"/>
                  </a:lnTo>
                  <a:lnTo>
                    <a:pt x="0" y="1462"/>
                  </a:lnTo>
                  <a:lnTo>
                    <a:pt x="46" y="1691"/>
                  </a:lnTo>
                  <a:lnTo>
                    <a:pt x="137" y="1919"/>
                  </a:lnTo>
                  <a:lnTo>
                    <a:pt x="229" y="2147"/>
                  </a:lnTo>
                  <a:lnTo>
                    <a:pt x="412" y="2330"/>
                  </a:lnTo>
                  <a:lnTo>
                    <a:pt x="594" y="2513"/>
                  </a:lnTo>
                  <a:lnTo>
                    <a:pt x="823" y="2604"/>
                  </a:lnTo>
                  <a:lnTo>
                    <a:pt x="1097" y="2695"/>
                  </a:lnTo>
                  <a:lnTo>
                    <a:pt x="1416" y="2695"/>
                  </a:lnTo>
                  <a:lnTo>
                    <a:pt x="1690" y="2650"/>
                  </a:lnTo>
                  <a:lnTo>
                    <a:pt x="1965" y="2558"/>
                  </a:lnTo>
                  <a:lnTo>
                    <a:pt x="2193" y="2376"/>
                  </a:lnTo>
                  <a:lnTo>
                    <a:pt x="2376" y="2193"/>
                  </a:lnTo>
                  <a:lnTo>
                    <a:pt x="2467" y="2010"/>
                  </a:lnTo>
                  <a:lnTo>
                    <a:pt x="2558" y="1782"/>
                  </a:lnTo>
                  <a:lnTo>
                    <a:pt x="2604" y="1508"/>
                  </a:lnTo>
                  <a:lnTo>
                    <a:pt x="2604" y="1279"/>
                  </a:lnTo>
                  <a:lnTo>
                    <a:pt x="2558" y="1005"/>
                  </a:lnTo>
                  <a:lnTo>
                    <a:pt x="2513" y="777"/>
                  </a:lnTo>
                  <a:lnTo>
                    <a:pt x="2376" y="549"/>
                  </a:lnTo>
                  <a:lnTo>
                    <a:pt x="2239" y="366"/>
                  </a:lnTo>
                  <a:lnTo>
                    <a:pt x="2010" y="183"/>
                  </a:lnTo>
                  <a:lnTo>
                    <a:pt x="1782" y="92"/>
                  </a:lnTo>
                  <a:lnTo>
                    <a:pt x="1508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6" name="Google Shape;4195;p55"/>
            <p:cNvSpPr/>
            <p:nvPr/>
          </p:nvSpPr>
          <p:spPr>
            <a:xfrm>
              <a:off x="7573931" y="4215967"/>
              <a:ext cx="100757" cy="111256"/>
            </a:xfrm>
            <a:custGeom>
              <a:avLst/>
              <a:gdLst/>
              <a:ahLst/>
              <a:cxnLst/>
              <a:rect l="l" t="t" r="r" b="b"/>
              <a:pathLst>
                <a:path w="4386" h="4843" extrusionOk="0">
                  <a:moveTo>
                    <a:pt x="1234" y="412"/>
                  </a:moveTo>
                  <a:lnTo>
                    <a:pt x="1371" y="458"/>
                  </a:lnTo>
                  <a:lnTo>
                    <a:pt x="1736" y="595"/>
                  </a:lnTo>
                  <a:lnTo>
                    <a:pt x="2056" y="823"/>
                  </a:lnTo>
                  <a:lnTo>
                    <a:pt x="2330" y="1051"/>
                  </a:lnTo>
                  <a:lnTo>
                    <a:pt x="2513" y="1234"/>
                  </a:lnTo>
                  <a:lnTo>
                    <a:pt x="2878" y="1737"/>
                  </a:lnTo>
                  <a:lnTo>
                    <a:pt x="3152" y="2239"/>
                  </a:lnTo>
                  <a:lnTo>
                    <a:pt x="3472" y="2787"/>
                  </a:lnTo>
                  <a:lnTo>
                    <a:pt x="3700" y="3381"/>
                  </a:lnTo>
                  <a:lnTo>
                    <a:pt x="4203" y="4477"/>
                  </a:lnTo>
                  <a:lnTo>
                    <a:pt x="3381" y="3975"/>
                  </a:lnTo>
                  <a:lnTo>
                    <a:pt x="2513" y="3472"/>
                  </a:lnTo>
                  <a:lnTo>
                    <a:pt x="1919" y="3061"/>
                  </a:lnTo>
                  <a:lnTo>
                    <a:pt x="1599" y="2833"/>
                  </a:lnTo>
                  <a:lnTo>
                    <a:pt x="1234" y="2559"/>
                  </a:lnTo>
                  <a:lnTo>
                    <a:pt x="960" y="2285"/>
                  </a:lnTo>
                  <a:lnTo>
                    <a:pt x="731" y="1965"/>
                  </a:lnTo>
                  <a:lnTo>
                    <a:pt x="549" y="1645"/>
                  </a:lnTo>
                  <a:lnTo>
                    <a:pt x="503" y="1463"/>
                  </a:lnTo>
                  <a:lnTo>
                    <a:pt x="503" y="1280"/>
                  </a:lnTo>
                  <a:lnTo>
                    <a:pt x="549" y="1006"/>
                  </a:lnTo>
                  <a:lnTo>
                    <a:pt x="594" y="777"/>
                  </a:lnTo>
                  <a:lnTo>
                    <a:pt x="686" y="595"/>
                  </a:lnTo>
                  <a:lnTo>
                    <a:pt x="777" y="503"/>
                  </a:lnTo>
                  <a:lnTo>
                    <a:pt x="914" y="412"/>
                  </a:lnTo>
                  <a:close/>
                  <a:moveTo>
                    <a:pt x="960" y="1"/>
                  </a:moveTo>
                  <a:lnTo>
                    <a:pt x="686" y="92"/>
                  </a:lnTo>
                  <a:lnTo>
                    <a:pt x="366" y="321"/>
                  </a:lnTo>
                  <a:lnTo>
                    <a:pt x="183" y="595"/>
                  </a:lnTo>
                  <a:lnTo>
                    <a:pt x="46" y="869"/>
                  </a:lnTo>
                  <a:lnTo>
                    <a:pt x="1" y="1188"/>
                  </a:lnTo>
                  <a:lnTo>
                    <a:pt x="46" y="1463"/>
                  </a:lnTo>
                  <a:lnTo>
                    <a:pt x="138" y="1782"/>
                  </a:lnTo>
                  <a:lnTo>
                    <a:pt x="320" y="2056"/>
                  </a:lnTo>
                  <a:lnTo>
                    <a:pt x="457" y="2330"/>
                  </a:lnTo>
                  <a:lnTo>
                    <a:pt x="686" y="2559"/>
                  </a:lnTo>
                  <a:lnTo>
                    <a:pt x="1051" y="2924"/>
                  </a:lnTo>
                  <a:lnTo>
                    <a:pt x="1417" y="3244"/>
                  </a:lnTo>
                  <a:lnTo>
                    <a:pt x="1828" y="3564"/>
                  </a:lnTo>
                  <a:lnTo>
                    <a:pt x="2284" y="3838"/>
                  </a:lnTo>
                  <a:lnTo>
                    <a:pt x="3198" y="4340"/>
                  </a:lnTo>
                  <a:lnTo>
                    <a:pt x="4066" y="4843"/>
                  </a:lnTo>
                  <a:lnTo>
                    <a:pt x="4203" y="4843"/>
                  </a:lnTo>
                  <a:lnTo>
                    <a:pt x="4294" y="4797"/>
                  </a:lnTo>
                  <a:lnTo>
                    <a:pt x="4340" y="4751"/>
                  </a:lnTo>
                  <a:lnTo>
                    <a:pt x="4340" y="4706"/>
                  </a:lnTo>
                  <a:lnTo>
                    <a:pt x="4386" y="4660"/>
                  </a:lnTo>
                  <a:lnTo>
                    <a:pt x="4294" y="4112"/>
                  </a:lnTo>
                  <a:lnTo>
                    <a:pt x="4157" y="3609"/>
                  </a:lnTo>
                  <a:lnTo>
                    <a:pt x="3975" y="3107"/>
                  </a:lnTo>
                  <a:lnTo>
                    <a:pt x="3792" y="2604"/>
                  </a:lnTo>
                  <a:lnTo>
                    <a:pt x="3563" y="2148"/>
                  </a:lnTo>
                  <a:lnTo>
                    <a:pt x="3289" y="1691"/>
                  </a:lnTo>
                  <a:lnTo>
                    <a:pt x="3015" y="1234"/>
                  </a:lnTo>
                  <a:lnTo>
                    <a:pt x="2696" y="777"/>
                  </a:lnTo>
                  <a:lnTo>
                    <a:pt x="2467" y="549"/>
                  </a:lnTo>
                  <a:lnTo>
                    <a:pt x="2193" y="366"/>
                  </a:lnTo>
                  <a:lnTo>
                    <a:pt x="1919" y="184"/>
                  </a:lnTo>
                  <a:lnTo>
                    <a:pt x="1599" y="47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7" name="Google Shape;4196;p55"/>
            <p:cNvSpPr/>
            <p:nvPr/>
          </p:nvSpPr>
          <p:spPr>
            <a:xfrm>
              <a:off x="7666281" y="4267402"/>
              <a:ext cx="133286" cy="65058"/>
            </a:xfrm>
            <a:custGeom>
              <a:avLst/>
              <a:gdLst/>
              <a:ahLst/>
              <a:cxnLst/>
              <a:rect l="l" t="t" r="r" b="b"/>
              <a:pathLst>
                <a:path w="5802" h="2832" extrusionOk="0">
                  <a:moveTo>
                    <a:pt x="4522" y="502"/>
                  </a:moveTo>
                  <a:lnTo>
                    <a:pt x="4888" y="594"/>
                  </a:lnTo>
                  <a:lnTo>
                    <a:pt x="5025" y="640"/>
                  </a:lnTo>
                  <a:lnTo>
                    <a:pt x="5162" y="731"/>
                  </a:lnTo>
                  <a:lnTo>
                    <a:pt x="5299" y="822"/>
                  </a:lnTo>
                  <a:lnTo>
                    <a:pt x="5344" y="959"/>
                  </a:lnTo>
                  <a:lnTo>
                    <a:pt x="5390" y="1142"/>
                  </a:lnTo>
                  <a:lnTo>
                    <a:pt x="5344" y="1325"/>
                  </a:lnTo>
                  <a:lnTo>
                    <a:pt x="5253" y="1507"/>
                  </a:lnTo>
                  <a:lnTo>
                    <a:pt x="5116" y="1781"/>
                  </a:lnTo>
                  <a:lnTo>
                    <a:pt x="5025" y="1918"/>
                  </a:lnTo>
                  <a:lnTo>
                    <a:pt x="4888" y="2010"/>
                  </a:lnTo>
                  <a:lnTo>
                    <a:pt x="4568" y="2192"/>
                  </a:lnTo>
                  <a:lnTo>
                    <a:pt x="4157" y="2330"/>
                  </a:lnTo>
                  <a:lnTo>
                    <a:pt x="3746" y="2375"/>
                  </a:lnTo>
                  <a:lnTo>
                    <a:pt x="3335" y="2421"/>
                  </a:lnTo>
                  <a:lnTo>
                    <a:pt x="2923" y="2421"/>
                  </a:lnTo>
                  <a:lnTo>
                    <a:pt x="2238" y="2375"/>
                  </a:lnTo>
                  <a:lnTo>
                    <a:pt x="1233" y="2330"/>
                  </a:lnTo>
                  <a:lnTo>
                    <a:pt x="229" y="2284"/>
                  </a:lnTo>
                  <a:lnTo>
                    <a:pt x="1279" y="1644"/>
                  </a:lnTo>
                  <a:lnTo>
                    <a:pt x="1827" y="1325"/>
                  </a:lnTo>
                  <a:lnTo>
                    <a:pt x="2375" y="1051"/>
                  </a:lnTo>
                  <a:lnTo>
                    <a:pt x="2923" y="777"/>
                  </a:lnTo>
                  <a:lnTo>
                    <a:pt x="3472" y="594"/>
                  </a:lnTo>
                  <a:lnTo>
                    <a:pt x="3746" y="548"/>
                  </a:lnTo>
                  <a:lnTo>
                    <a:pt x="4111" y="502"/>
                  </a:lnTo>
                  <a:close/>
                  <a:moveTo>
                    <a:pt x="4248" y="0"/>
                  </a:moveTo>
                  <a:lnTo>
                    <a:pt x="3928" y="46"/>
                  </a:lnTo>
                  <a:lnTo>
                    <a:pt x="3609" y="91"/>
                  </a:lnTo>
                  <a:lnTo>
                    <a:pt x="3106" y="274"/>
                  </a:lnTo>
                  <a:lnTo>
                    <a:pt x="2604" y="457"/>
                  </a:lnTo>
                  <a:lnTo>
                    <a:pt x="2147" y="685"/>
                  </a:lnTo>
                  <a:lnTo>
                    <a:pt x="1690" y="959"/>
                  </a:lnTo>
                  <a:lnTo>
                    <a:pt x="1233" y="1233"/>
                  </a:lnTo>
                  <a:lnTo>
                    <a:pt x="777" y="1553"/>
                  </a:lnTo>
                  <a:lnTo>
                    <a:pt x="411" y="1918"/>
                  </a:lnTo>
                  <a:lnTo>
                    <a:pt x="0" y="2284"/>
                  </a:lnTo>
                  <a:lnTo>
                    <a:pt x="0" y="2330"/>
                  </a:lnTo>
                  <a:lnTo>
                    <a:pt x="0" y="2421"/>
                  </a:lnTo>
                  <a:lnTo>
                    <a:pt x="0" y="2512"/>
                  </a:lnTo>
                  <a:lnTo>
                    <a:pt x="46" y="2558"/>
                  </a:lnTo>
                  <a:lnTo>
                    <a:pt x="92" y="2604"/>
                  </a:lnTo>
                  <a:lnTo>
                    <a:pt x="137" y="2604"/>
                  </a:lnTo>
                  <a:lnTo>
                    <a:pt x="1142" y="2741"/>
                  </a:lnTo>
                  <a:lnTo>
                    <a:pt x="2193" y="2832"/>
                  </a:lnTo>
                  <a:lnTo>
                    <a:pt x="3198" y="2832"/>
                  </a:lnTo>
                  <a:lnTo>
                    <a:pt x="3746" y="2786"/>
                  </a:lnTo>
                  <a:lnTo>
                    <a:pt x="4248" y="2695"/>
                  </a:lnTo>
                  <a:lnTo>
                    <a:pt x="4522" y="2604"/>
                  </a:lnTo>
                  <a:lnTo>
                    <a:pt x="4842" y="2512"/>
                  </a:lnTo>
                  <a:lnTo>
                    <a:pt x="5116" y="2330"/>
                  </a:lnTo>
                  <a:lnTo>
                    <a:pt x="5390" y="2147"/>
                  </a:lnTo>
                  <a:lnTo>
                    <a:pt x="5573" y="1918"/>
                  </a:lnTo>
                  <a:lnTo>
                    <a:pt x="5755" y="1644"/>
                  </a:lnTo>
                  <a:lnTo>
                    <a:pt x="5801" y="1370"/>
                  </a:lnTo>
                  <a:lnTo>
                    <a:pt x="5801" y="1005"/>
                  </a:lnTo>
                  <a:lnTo>
                    <a:pt x="5664" y="685"/>
                  </a:lnTo>
                  <a:lnTo>
                    <a:pt x="5481" y="411"/>
                  </a:lnTo>
                  <a:lnTo>
                    <a:pt x="5207" y="228"/>
                  </a:lnTo>
                  <a:lnTo>
                    <a:pt x="4933" y="91"/>
                  </a:lnTo>
                  <a:lnTo>
                    <a:pt x="4613" y="46"/>
                  </a:lnTo>
                  <a:lnTo>
                    <a:pt x="4248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8" name="Google Shape;4197;p55"/>
            <p:cNvSpPr/>
            <p:nvPr/>
          </p:nvSpPr>
          <p:spPr>
            <a:xfrm>
              <a:off x="7562399" y="2399646"/>
              <a:ext cx="457520" cy="1807959"/>
            </a:xfrm>
            <a:custGeom>
              <a:avLst/>
              <a:gdLst/>
              <a:ahLst/>
              <a:cxnLst/>
              <a:rect l="l" t="t" r="r" b="b"/>
              <a:pathLst>
                <a:path w="19916" h="78701" extrusionOk="0">
                  <a:moveTo>
                    <a:pt x="548" y="1"/>
                  </a:moveTo>
                  <a:lnTo>
                    <a:pt x="959" y="3289"/>
                  </a:lnTo>
                  <a:lnTo>
                    <a:pt x="1188" y="5665"/>
                  </a:lnTo>
                  <a:lnTo>
                    <a:pt x="1279" y="6852"/>
                  </a:lnTo>
                  <a:lnTo>
                    <a:pt x="1005" y="8679"/>
                  </a:lnTo>
                  <a:lnTo>
                    <a:pt x="731" y="10689"/>
                  </a:lnTo>
                  <a:lnTo>
                    <a:pt x="548" y="12881"/>
                  </a:lnTo>
                  <a:lnTo>
                    <a:pt x="366" y="15257"/>
                  </a:lnTo>
                  <a:lnTo>
                    <a:pt x="229" y="17723"/>
                  </a:lnTo>
                  <a:lnTo>
                    <a:pt x="137" y="20327"/>
                  </a:lnTo>
                  <a:lnTo>
                    <a:pt x="46" y="23067"/>
                  </a:lnTo>
                  <a:lnTo>
                    <a:pt x="0" y="25853"/>
                  </a:lnTo>
                  <a:lnTo>
                    <a:pt x="46" y="31700"/>
                  </a:lnTo>
                  <a:lnTo>
                    <a:pt x="137" y="37683"/>
                  </a:lnTo>
                  <a:lnTo>
                    <a:pt x="274" y="43758"/>
                  </a:lnTo>
                  <a:lnTo>
                    <a:pt x="503" y="49696"/>
                  </a:lnTo>
                  <a:lnTo>
                    <a:pt x="777" y="55451"/>
                  </a:lnTo>
                  <a:lnTo>
                    <a:pt x="1051" y="60841"/>
                  </a:lnTo>
                  <a:lnTo>
                    <a:pt x="1645" y="70068"/>
                  </a:lnTo>
                  <a:lnTo>
                    <a:pt x="2101" y="76371"/>
                  </a:lnTo>
                  <a:lnTo>
                    <a:pt x="2284" y="78701"/>
                  </a:lnTo>
                  <a:lnTo>
                    <a:pt x="19915" y="77650"/>
                  </a:lnTo>
                  <a:lnTo>
                    <a:pt x="18819" y="68012"/>
                  </a:lnTo>
                  <a:lnTo>
                    <a:pt x="17723" y="58055"/>
                  </a:lnTo>
                  <a:lnTo>
                    <a:pt x="16535" y="46590"/>
                  </a:lnTo>
                  <a:lnTo>
                    <a:pt x="15347" y="35034"/>
                  </a:lnTo>
                  <a:lnTo>
                    <a:pt x="14845" y="29644"/>
                  </a:lnTo>
                  <a:lnTo>
                    <a:pt x="14434" y="24757"/>
                  </a:lnTo>
                  <a:lnTo>
                    <a:pt x="14114" y="20555"/>
                  </a:lnTo>
                  <a:lnTo>
                    <a:pt x="13931" y="17221"/>
                  </a:lnTo>
                  <a:lnTo>
                    <a:pt x="13886" y="15896"/>
                  </a:lnTo>
                  <a:lnTo>
                    <a:pt x="13886" y="14891"/>
                  </a:lnTo>
                  <a:lnTo>
                    <a:pt x="13931" y="14160"/>
                  </a:lnTo>
                  <a:lnTo>
                    <a:pt x="13977" y="13932"/>
                  </a:lnTo>
                  <a:lnTo>
                    <a:pt x="14023" y="13795"/>
                  </a:lnTo>
                  <a:lnTo>
                    <a:pt x="14525" y="12836"/>
                  </a:lnTo>
                  <a:lnTo>
                    <a:pt x="14936" y="11922"/>
                  </a:lnTo>
                  <a:lnTo>
                    <a:pt x="15302" y="11100"/>
                  </a:lnTo>
                  <a:lnTo>
                    <a:pt x="15576" y="10278"/>
                  </a:lnTo>
                  <a:lnTo>
                    <a:pt x="15804" y="9501"/>
                  </a:lnTo>
                  <a:lnTo>
                    <a:pt x="15987" y="8771"/>
                  </a:lnTo>
                  <a:lnTo>
                    <a:pt x="16078" y="7994"/>
                  </a:lnTo>
                  <a:lnTo>
                    <a:pt x="16124" y="7263"/>
                  </a:lnTo>
                  <a:lnTo>
                    <a:pt x="16124" y="6487"/>
                  </a:lnTo>
                  <a:lnTo>
                    <a:pt x="16033" y="5710"/>
                  </a:lnTo>
                  <a:lnTo>
                    <a:pt x="15850" y="4888"/>
                  </a:lnTo>
                  <a:lnTo>
                    <a:pt x="15621" y="4020"/>
                  </a:lnTo>
                  <a:lnTo>
                    <a:pt x="15347" y="3107"/>
                  </a:lnTo>
                  <a:lnTo>
                    <a:pt x="14982" y="2148"/>
                  </a:lnTo>
                  <a:lnTo>
                    <a:pt x="14525" y="1097"/>
                  </a:lnTo>
                  <a:lnTo>
                    <a:pt x="13977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59" name="Google Shape;4198;p55"/>
            <p:cNvSpPr/>
            <p:nvPr/>
          </p:nvSpPr>
          <p:spPr>
            <a:xfrm>
              <a:off x="7629547" y="4115255"/>
              <a:ext cx="360990" cy="22054"/>
            </a:xfrm>
            <a:custGeom>
              <a:avLst/>
              <a:gdLst/>
              <a:ahLst/>
              <a:cxnLst/>
              <a:rect l="l" t="t" r="r" b="b"/>
              <a:pathLst>
                <a:path w="15714" h="960" extrusionOk="0">
                  <a:moveTo>
                    <a:pt x="14800" y="0"/>
                  </a:moveTo>
                  <a:lnTo>
                    <a:pt x="13201" y="46"/>
                  </a:lnTo>
                  <a:lnTo>
                    <a:pt x="8725" y="228"/>
                  </a:lnTo>
                  <a:lnTo>
                    <a:pt x="3792" y="548"/>
                  </a:lnTo>
                  <a:lnTo>
                    <a:pt x="1645" y="731"/>
                  </a:lnTo>
                  <a:lnTo>
                    <a:pt x="46" y="914"/>
                  </a:lnTo>
                  <a:lnTo>
                    <a:pt x="1" y="914"/>
                  </a:lnTo>
                  <a:lnTo>
                    <a:pt x="46" y="959"/>
                  </a:lnTo>
                  <a:lnTo>
                    <a:pt x="5984" y="777"/>
                  </a:lnTo>
                  <a:lnTo>
                    <a:pt x="10689" y="502"/>
                  </a:lnTo>
                  <a:lnTo>
                    <a:pt x="13977" y="274"/>
                  </a:lnTo>
                  <a:lnTo>
                    <a:pt x="15028" y="137"/>
                  </a:lnTo>
                  <a:lnTo>
                    <a:pt x="15667" y="46"/>
                  </a:lnTo>
                  <a:lnTo>
                    <a:pt x="15713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0" name="Google Shape;4199;p55"/>
            <p:cNvSpPr/>
            <p:nvPr/>
          </p:nvSpPr>
          <p:spPr>
            <a:xfrm>
              <a:off x="7559252" y="2410145"/>
              <a:ext cx="59820" cy="119641"/>
            </a:xfrm>
            <a:custGeom>
              <a:avLst/>
              <a:gdLst/>
              <a:ahLst/>
              <a:cxnLst/>
              <a:rect l="l" t="t" r="r" b="b"/>
              <a:pathLst>
                <a:path w="2604" h="5208" extrusionOk="0">
                  <a:moveTo>
                    <a:pt x="92" y="1"/>
                  </a:moveTo>
                  <a:lnTo>
                    <a:pt x="92" y="46"/>
                  </a:lnTo>
                  <a:lnTo>
                    <a:pt x="0" y="275"/>
                  </a:lnTo>
                  <a:lnTo>
                    <a:pt x="0" y="594"/>
                  </a:lnTo>
                  <a:lnTo>
                    <a:pt x="46" y="1645"/>
                  </a:lnTo>
                  <a:lnTo>
                    <a:pt x="92" y="2421"/>
                  </a:lnTo>
                  <a:lnTo>
                    <a:pt x="229" y="3198"/>
                  </a:lnTo>
                  <a:lnTo>
                    <a:pt x="411" y="3929"/>
                  </a:lnTo>
                  <a:lnTo>
                    <a:pt x="548" y="4294"/>
                  </a:lnTo>
                  <a:lnTo>
                    <a:pt x="685" y="4568"/>
                  </a:lnTo>
                  <a:lnTo>
                    <a:pt x="822" y="4842"/>
                  </a:lnTo>
                  <a:lnTo>
                    <a:pt x="1005" y="5025"/>
                  </a:lnTo>
                  <a:lnTo>
                    <a:pt x="1188" y="5162"/>
                  </a:lnTo>
                  <a:lnTo>
                    <a:pt x="1416" y="5208"/>
                  </a:lnTo>
                  <a:lnTo>
                    <a:pt x="1645" y="5208"/>
                  </a:lnTo>
                  <a:lnTo>
                    <a:pt x="1873" y="5116"/>
                  </a:lnTo>
                  <a:lnTo>
                    <a:pt x="2010" y="5025"/>
                  </a:lnTo>
                  <a:lnTo>
                    <a:pt x="2193" y="4842"/>
                  </a:lnTo>
                  <a:lnTo>
                    <a:pt x="2284" y="4659"/>
                  </a:lnTo>
                  <a:lnTo>
                    <a:pt x="2375" y="4431"/>
                  </a:lnTo>
                  <a:lnTo>
                    <a:pt x="2512" y="3883"/>
                  </a:lnTo>
                  <a:lnTo>
                    <a:pt x="2604" y="3198"/>
                  </a:lnTo>
                  <a:lnTo>
                    <a:pt x="2604" y="2421"/>
                  </a:lnTo>
                  <a:lnTo>
                    <a:pt x="2558" y="1599"/>
                  </a:lnTo>
                  <a:lnTo>
                    <a:pt x="2512" y="731"/>
                  </a:lnTo>
                  <a:lnTo>
                    <a:pt x="2421" y="183"/>
                  </a:lnTo>
                  <a:lnTo>
                    <a:pt x="2375" y="46"/>
                  </a:lnTo>
                  <a:lnTo>
                    <a:pt x="2284" y="1"/>
                  </a:lnTo>
                  <a:lnTo>
                    <a:pt x="2238" y="1"/>
                  </a:lnTo>
                  <a:lnTo>
                    <a:pt x="2193" y="92"/>
                  </a:lnTo>
                  <a:lnTo>
                    <a:pt x="2193" y="229"/>
                  </a:lnTo>
                  <a:lnTo>
                    <a:pt x="2147" y="503"/>
                  </a:lnTo>
                  <a:lnTo>
                    <a:pt x="2193" y="1508"/>
                  </a:lnTo>
                  <a:lnTo>
                    <a:pt x="2238" y="2239"/>
                  </a:lnTo>
                  <a:lnTo>
                    <a:pt x="2193" y="3015"/>
                  </a:lnTo>
                  <a:lnTo>
                    <a:pt x="2147" y="3746"/>
                  </a:lnTo>
                  <a:lnTo>
                    <a:pt x="2101" y="4066"/>
                  </a:lnTo>
                  <a:lnTo>
                    <a:pt x="2056" y="4340"/>
                  </a:lnTo>
                  <a:lnTo>
                    <a:pt x="1964" y="4568"/>
                  </a:lnTo>
                  <a:lnTo>
                    <a:pt x="1827" y="4751"/>
                  </a:lnTo>
                  <a:lnTo>
                    <a:pt x="1690" y="4888"/>
                  </a:lnTo>
                  <a:lnTo>
                    <a:pt x="1508" y="4934"/>
                  </a:lnTo>
                  <a:lnTo>
                    <a:pt x="1325" y="4888"/>
                  </a:lnTo>
                  <a:lnTo>
                    <a:pt x="1188" y="4797"/>
                  </a:lnTo>
                  <a:lnTo>
                    <a:pt x="1051" y="4614"/>
                  </a:lnTo>
                  <a:lnTo>
                    <a:pt x="914" y="4431"/>
                  </a:lnTo>
                  <a:lnTo>
                    <a:pt x="822" y="4157"/>
                  </a:lnTo>
                  <a:lnTo>
                    <a:pt x="731" y="3883"/>
                  </a:lnTo>
                  <a:lnTo>
                    <a:pt x="548" y="3244"/>
                  </a:lnTo>
                  <a:lnTo>
                    <a:pt x="457" y="2467"/>
                  </a:lnTo>
                  <a:lnTo>
                    <a:pt x="366" y="1691"/>
                  </a:lnTo>
                  <a:lnTo>
                    <a:pt x="229" y="229"/>
                  </a:lnTo>
                  <a:lnTo>
                    <a:pt x="183" y="92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1" name="Google Shape;4200;p55"/>
            <p:cNvSpPr/>
            <p:nvPr/>
          </p:nvSpPr>
          <p:spPr>
            <a:xfrm>
              <a:off x="7585486" y="2522411"/>
              <a:ext cx="8408" cy="46198"/>
            </a:xfrm>
            <a:custGeom>
              <a:avLst/>
              <a:gdLst/>
              <a:ahLst/>
              <a:cxnLst/>
              <a:rect l="l" t="t" r="r" b="b"/>
              <a:pathLst>
                <a:path w="366" h="2011" extrusionOk="0">
                  <a:moveTo>
                    <a:pt x="137" y="1"/>
                  </a:moveTo>
                  <a:lnTo>
                    <a:pt x="0" y="92"/>
                  </a:lnTo>
                  <a:lnTo>
                    <a:pt x="0" y="184"/>
                  </a:lnTo>
                  <a:lnTo>
                    <a:pt x="0" y="1097"/>
                  </a:lnTo>
                  <a:lnTo>
                    <a:pt x="46" y="1600"/>
                  </a:lnTo>
                  <a:lnTo>
                    <a:pt x="91" y="1828"/>
                  </a:lnTo>
                  <a:lnTo>
                    <a:pt x="137" y="1965"/>
                  </a:lnTo>
                  <a:lnTo>
                    <a:pt x="228" y="2011"/>
                  </a:lnTo>
                  <a:lnTo>
                    <a:pt x="320" y="2011"/>
                  </a:lnTo>
                  <a:lnTo>
                    <a:pt x="366" y="1965"/>
                  </a:lnTo>
                  <a:lnTo>
                    <a:pt x="366" y="1508"/>
                  </a:lnTo>
                  <a:lnTo>
                    <a:pt x="366" y="1051"/>
                  </a:lnTo>
                  <a:lnTo>
                    <a:pt x="366" y="595"/>
                  </a:lnTo>
                  <a:lnTo>
                    <a:pt x="320" y="138"/>
                  </a:lnTo>
                  <a:lnTo>
                    <a:pt x="228" y="47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2" name="Google Shape;4201;p55"/>
            <p:cNvSpPr/>
            <p:nvPr/>
          </p:nvSpPr>
          <p:spPr>
            <a:xfrm>
              <a:off x="7572897" y="2568586"/>
              <a:ext cx="16793" cy="126992"/>
            </a:xfrm>
            <a:custGeom>
              <a:avLst/>
              <a:gdLst/>
              <a:ahLst/>
              <a:cxnLst/>
              <a:rect l="l" t="t" r="r" b="b"/>
              <a:pathLst>
                <a:path w="731" h="5528" extrusionOk="0">
                  <a:moveTo>
                    <a:pt x="639" y="1"/>
                  </a:moveTo>
                  <a:lnTo>
                    <a:pt x="594" y="46"/>
                  </a:lnTo>
                  <a:lnTo>
                    <a:pt x="548" y="275"/>
                  </a:lnTo>
                  <a:lnTo>
                    <a:pt x="274" y="1645"/>
                  </a:lnTo>
                  <a:lnTo>
                    <a:pt x="91" y="3152"/>
                  </a:lnTo>
                  <a:lnTo>
                    <a:pt x="0" y="4568"/>
                  </a:lnTo>
                  <a:lnTo>
                    <a:pt x="0" y="5116"/>
                  </a:lnTo>
                  <a:lnTo>
                    <a:pt x="0" y="5482"/>
                  </a:lnTo>
                  <a:lnTo>
                    <a:pt x="46" y="5527"/>
                  </a:lnTo>
                  <a:lnTo>
                    <a:pt x="137" y="5527"/>
                  </a:lnTo>
                  <a:lnTo>
                    <a:pt x="137" y="5482"/>
                  </a:lnTo>
                  <a:lnTo>
                    <a:pt x="731" y="320"/>
                  </a:lnTo>
                  <a:lnTo>
                    <a:pt x="731" y="92"/>
                  </a:lnTo>
                  <a:lnTo>
                    <a:pt x="685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3" name="Google Shape;4202;p55"/>
            <p:cNvSpPr/>
            <p:nvPr/>
          </p:nvSpPr>
          <p:spPr>
            <a:xfrm>
              <a:off x="7506782" y="2524525"/>
              <a:ext cx="140615" cy="78704"/>
            </a:xfrm>
            <a:custGeom>
              <a:avLst/>
              <a:gdLst/>
              <a:ahLst/>
              <a:cxnLst/>
              <a:rect l="l" t="t" r="r" b="b"/>
              <a:pathLst>
                <a:path w="6121" h="3426" extrusionOk="0">
                  <a:moveTo>
                    <a:pt x="46" y="0"/>
                  </a:moveTo>
                  <a:lnTo>
                    <a:pt x="0" y="46"/>
                  </a:lnTo>
                  <a:lnTo>
                    <a:pt x="777" y="457"/>
                  </a:lnTo>
                  <a:lnTo>
                    <a:pt x="1508" y="914"/>
                  </a:lnTo>
                  <a:lnTo>
                    <a:pt x="3015" y="1782"/>
                  </a:lnTo>
                  <a:lnTo>
                    <a:pt x="4477" y="2604"/>
                  </a:lnTo>
                  <a:lnTo>
                    <a:pt x="5299" y="3015"/>
                  </a:lnTo>
                  <a:lnTo>
                    <a:pt x="6030" y="3426"/>
                  </a:lnTo>
                  <a:lnTo>
                    <a:pt x="6075" y="3380"/>
                  </a:lnTo>
                  <a:lnTo>
                    <a:pt x="6121" y="3335"/>
                  </a:lnTo>
                  <a:lnTo>
                    <a:pt x="6075" y="3289"/>
                  </a:lnTo>
                  <a:lnTo>
                    <a:pt x="5756" y="3015"/>
                  </a:lnTo>
                  <a:lnTo>
                    <a:pt x="5436" y="2741"/>
                  </a:lnTo>
                  <a:lnTo>
                    <a:pt x="5070" y="2512"/>
                  </a:lnTo>
                  <a:lnTo>
                    <a:pt x="4705" y="2284"/>
                  </a:lnTo>
                  <a:lnTo>
                    <a:pt x="3974" y="1827"/>
                  </a:lnTo>
                  <a:lnTo>
                    <a:pt x="3198" y="1416"/>
                  </a:lnTo>
                  <a:lnTo>
                    <a:pt x="2467" y="1005"/>
                  </a:lnTo>
                  <a:lnTo>
                    <a:pt x="1690" y="685"/>
                  </a:lnTo>
                  <a:lnTo>
                    <a:pt x="868" y="36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4" name="Google Shape;4203;p55"/>
            <p:cNvSpPr/>
            <p:nvPr/>
          </p:nvSpPr>
          <p:spPr>
            <a:xfrm>
              <a:off x="7835220" y="2420643"/>
              <a:ext cx="125935" cy="1675729"/>
            </a:xfrm>
            <a:custGeom>
              <a:avLst/>
              <a:gdLst/>
              <a:ahLst/>
              <a:cxnLst/>
              <a:rect l="l" t="t" r="r" b="b"/>
              <a:pathLst>
                <a:path w="5482" h="72945" extrusionOk="0">
                  <a:moveTo>
                    <a:pt x="1188" y="0"/>
                  </a:moveTo>
                  <a:lnTo>
                    <a:pt x="1142" y="46"/>
                  </a:lnTo>
                  <a:lnTo>
                    <a:pt x="1507" y="777"/>
                  </a:lnTo>
                  <a:lnTo>
                    <a:pt x="1781" y="1553"/>
                  </a:lnTo>
                  <a:lnTo>
                    <a:pt x="2055" y="2375"/>
                  </a:lnTo>
                  <a:lnTo>
                    <a:pt x="2238" y="3152"/>
                  </a:lnTo>
                  <a:lnTo>
                    <a:pt x="2375" y="3974"/>
                  </a:lnTo>
                  <a:lnTo>
                    <a:pt x="2467" y="4796"/>
                  </a:lnTo>
                  <a:lnTo>
                    <a:pt x="2512" y="5618"/>
                  </a:lnTo>
                  <a:lnTo>
                    <a:pt x="2512" y="6441"/>
                  </a:lnTo>
                  <a:lnTo>
                    <a:pt x="2467" y="7263"/>
                  </a:lnTo>
                  <a:lnTo>
                    <a:pt x="2375" y="8085"/>
                  </a:lnTo>
                  <a:lnTo>
                    <a:pt x="2238" y="8907"/>
                  </a:lnTo>
                  <a:lnTo>
                    <a:pt x="2010" y="9684"/>
                  </a:lnTo>
                  <a:lnTo>
                    <a:pt x="1781" y="10232"/>
                  </a:lnTo>
                  <a:lnTo>
                    <a:pt x="1462" y="10734"/>
                  </a:lnTo>
                  <a:lnTo>
                    <a:pt x="822" y="11693"/>
                  </a:lnTo>
                  <a:lnTo>
                    <a:pt x="274" y="12516"/>
                  </a:lnTo>
                  <a:lnTo>
                    <a:pt x="137" y="12881"/>
                  </a:lnTo>
                  <a:lnTo>
                    <a:pt x="46" y="13201"/>
                  </a:lnTo>
                  <a:lnTo>
                    <a:pt x="0" y="14845"/>
                  </a:lnTo>
                  <a:lnTo>
                    <a:pt x="46" y="16489"/>
                  </a:lnTo>
                  <a:lnTo>
                    <a:pt x="183" y="20098"/>
                  </a:lnTo>
                  <a:lnTo>
                    <a:pt x="548" y="27452"/>
                  </a:lnTo>
                  <a:lnTo>
                    <a:pt x="777" y="31106"/>
                  </a:lnTo>
                  <a:lnTo>
                    <a:pt x="1005" y="34760"/>
                  </a:lnTo>
                  <a:lnTo>
                    <a:pt x="1279" y="38414"/>
                  </a:lnTo>
                  <a:lnTo>
                    <a:pt x="1599" y="42068"/>
                  </a:lnTo>
                  <a:lnTo>
                    <a:pt x="1918" y="45722"/>
                  </a:lnTo>
                  <a:lnTo>
                    <a:pt x="2284" y="49376"/>
                  </a:lnTo>
                  <a:lnTo>
                    <a:pt x="2695" y="53030"/>
                  </a:lnTo>
                  <a:lnTo>
                    <a:pt x="3106" y="56730"/>
                  </a:lnTo>
                  <a:lnTo>
                    <a:pt x="3563" y="60338"/>
                  </a:lnTo>
                  <a:lnTo>
                    <a:pt x="4065" y="63992"/>
                  </a:lnTo>
                  <a:lnTo>
                    <a:pt x="4568" y="67601"/>
                  </a:lnTo>
                  <a:lnTo>
                    <a:pt x="5070" y="71255"/>
                  </a:lnTo>
                  <a:lnTo>
                    <a:pt x="5390" y="72899"/>
                  </a:lnTo>
                  <a:lnTo>
                    <a:pt x="5390" y="72945"/>
                  </a:lnTo>
                  <a:lnTo>
                    <a:pt x="5481" y="72945"/>
                  </a:lnTo>
                  <a:lnTo>
                    <a:pt x="5481" y="72899"/>
                  </a:lnTo>
                  <a:lnTo>
                    <a:pt x="5253" y="71026"/>
                  </a:lnTo>
                  <a:lnTo>
                    <a:pt x="4979" y="69199"/>
                  </a:lnTo>
                  <a:lnTo>
                    <a:pt x="4431" y="65591"/>
                  </a:lnTo>
                  <a:lnTo>
                    <a:pt x="3974" y="61937"/>
                  </a:lnTo>
                  <a:lnTo>
                    <a:pt x="3517" y="58283"/>
                  </a:lnTo>
                  <a:lnTo>
                    <a:pt x="3060" y="54583"/>
                  </a:lnTo>
                  <a:lnTo>
                    <a:pt x="2649" y="50929"/>
                  </a:lnTo>
                  <a:lnTo>
                    <a:pt x="2284" y="47275"/>
                  </a:lnTo>
                  <a:lnTo>
                    <a:pt x="1918" y="43621"/>
                  </a:lnTo>
                  <a:lnTo>
                    <a:pt x="1599" y="39921"/>
                  </a:lnTo>
                  <a:lnTo>
                    <a:pt x="1325" y="36267"/>
                  </a:lnTo>
                  <a:lnTo>
                    <a:pt x="1051" y="32567"/>
                  </a:lnTo>
                  <a:lnTo>
                    <a:pt x="822" y="28913"/>
                  </a:lnTo>
                  <a:lnTo>
                    <a:pt x="411" y="21559"/>
                  </a:lnTo>
                  <a:lnTo>
                    <a:pt x="228" y="17494"/>
                  </a:lnTo>
                  <a:lnTo>
                    <a:pt x="183" y="15393"/>
                  </a:lnTo>
                  <a:lnTo>
                    <a:pt x="137" y="13429"/>
                  </a:lnTo>
                  <a:lnTo>
                    <a:pt x="183" y="13201"/>
                  </a:lnTo>
                  <a:lnTo>
                    <a:pt x="228" y="12972"/>
                  </a:lnTo>
                  <a:lnTo>
                    <a:pt x="365" y="12744"/>
                  </a:lnTo>
                  <a:lnTo>
                    <a:pt x="502" y="12470"/>
                  </a:lnTo>
                  <a:lnTo>
                    <a:pt x="1279" y="11374"/>
                  </a:lnTo>
                  <a:lnTo>
                    <a:pt x="1690" y="10643"/>
                  </a:lnTo>
                  <a:lnTo>
                    <a:pt x="1873" y="10232"/>
                  </a:lnTo>
                  <a:lnTo>
                    <a:pt x="2055" y="9775"/>
                  </a:lnTo>
                  <a:lnTo>
                    <a:pt x="2238" y="9273"/>
                  </a:lnTo>
                  <a:lnTo>
                    <a:pt x="2375" y="8724"/>
                  </a:lnTo>
                  <a:lnTo>
                    <a:pt x="2512" y="8131"/>
                  </a:lnTo>
                  <a:lnTo>
                    <a:pt x="2558" y="7491"/>
                  </a:lnTo>
                  <a:lnTo>
                    <a:pt x="2649" y="6715"/>
                  </a:lnTo>
                  <a:lnTo>
                    <a:pt x="2649" y="5938"/>
                  </a:lnTo>
                  <a:lnTo>
                    <a:pt x="2604" y="5162"/>
                  </a:lnTo>
                  <a:lnTo>
                    <a:pt x="2558" y="4431"/>
                  </a:lnTo>
                  <a:lnTo>
                    <a:pt x="2421" y="3654"/>
                  </a:lnTo>
                  <a:lnTo>
                    <a:pt x="2238" y="2878"/>
                  </a:lnTo>
                  <a:lnTo>
                    <a:pt x="2055" y="2147"/>
                  </a:lnTo>
                  <a:lnTo>
                    <a:pt x="1827" y="1416"/>
                  </a:lnTo>
                  <a:lnTo>
                    <a:pt x="1507" y="685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5" name="Google Shape;4204;p55"/>
            <p:cNvSpPr/>
            <p:nvPr/>
          </p:nvSpPr>
          <p:spPr>
            <a:xfrm>
              <a:off x="7352545" y="1621085"/>
              <a:ext cx="382998" cy="339993"/>
            </a:xfrm>
            <a:custGeom>
              <a:avLst/>
              <a:gdLst/>
              <a:ahLst/>
              <a:cxnLst/>
              <a:rect l="l" t="t" r="r" b="b"/>
              <a:pathLst>
                <a:path w="16672" h="14800" extrusionOk="0">
                  <a:moveTo>
                    <a:pt x="8176" y="0"/>
                  </a:moveTo>
                  <a:lnTo>
                    <a:pt x="7537" y="92"/>
                  </a:lnTo>
                  <a:lnTo>
                    <a:pt x="7217" y="183"/>
                  </a:lnTo>
                  <a:lnTo>
                    <a:pt x="6897" y="274"/>
                  </a:lnTo>
                  <a:lnTo>
                    <a:pt x="6577" y="411"/>
                  </a:lnTo>
                  <a:lnTo>
                    <a:pt x="6258" y="594"/>
                  </a:lnTo>
                  <a:lnTo>
                    <a:pt x="5801" y="914"/>
                  </a:lnTo>
                  <a:lnTo>
                    <a:pt x="5390" y="1233"/>
                  </a:lnTo>
                  <a:lnTo>
                    <a:pt x="4979" y="1599"/>
                  </a:lnTo>
                  <a:lnTo>
                    <a:pt x="4613" y="1964"/>
                  </a:lnTo>
                  <a:lnTo>
                    <a:pt x="3974" y="2741"/>
                  </a:lnTo>
                  <a:lnTo>
                    <a:pt x="3471" y="3472"/>
                  </a:lnTo>
                  <a:lnTo>
                    <a:pt x="3060" y="4157"/>
                  </a:lnTo>
                  <a:lnTo>
                    <a:pt x="2741" y="4750"/>
                  </a:lnTo>
                  <a:lnTo>
                    <a:pt x="2512" y="5253"/>
                  </a:lnTo>
                  <a:lnTo>
                    <a:pt x="2101" y="5710"/>
                  </a:lnTo>
                  <a:lnTo>
                    <a:pt x="1690" y="6258"/>
                  </a:lnTo>
                  <a:lnTo>
                    <a:pt x="1233" y="6897"/>
                  </a:lnTo>
                  <a:lnTo>
                    <a:pt x="731" y="7628"/>
                  </a:lnTo>
                  <a:lnTo>
                    <a:pt x="365" y="8450"/>
                  </a:lnTo>
                  <a:lnTo>
                    <a:pt x="183" y="8816"/>
                  </a:lnTo>
                  <a:lnTo>
                    <a:pt x="91" y="9227"/>
                  </a:lnTo>
                  <a:lnTo>
                    <a:pt x="0" y="9592"/>
                  </a:lnTo>
                  <a:lnTo>
                    <a:pt x="0" y="9958"/>
                  </a:lnTo>
                  <a:lnTo>
                    <a:pt x="46" y="10369"/>
                  </a:lnTo>
                  <a:lnTo>
                    <a:pt x="137" y="10780"/>
                  </a:lnTo>
                  <a:lnTo>
                    <a:pt x="274" y="11145"/>
                  </a:lnTo>
                  <a:lnTo>
                    <a:pt x="457" y="11511"/>
                  </a:lnTo>
                  <a:lnTo>
                    <a:pt x="685" y="11830"/>
                  </a:lnTo>
                  <a:lnTo>
                    <a:pt x="959" y="12104"/>
                  </a:lnTo>
                  <a:lnTo>
                    <a:pt x="1233" y="12378"/>
                  </a:lnTo>
                  <a:lnTo>
                    <a:pt x="1553" y="12607"/>
                  </a:lnTo>
                  <a:lnTo>
                    <a:pt x="1599" y="11602"/>
                  </a:lnTo>
                  <a:lnTo>
                    <a:pt x="1690" y="11830"/>
                  </a:lnTo>
                  <a:lnTo>
                    <a:pt x="1827" y="12104"/>
                  </a:lnTo>
                  <a:lnTo>
                    <a:pt x="2055" y="12424"/>
                  </a:lnTo>
                  <a:lnTo>
                    <a:pt x="2329" y="12789"/>
                  </a:lnTo>
                  <a:lnTo>
                    <a:pt x="2741" y="13201"/>
                  </a:lnTo>
                  <a:lnTo>
                    <a:pt x="3289" y="13612"/>
                  </a:lnTo>
                  <a:lnTo>
                    <a:pt x="3974" y="13977"/>
                  </a:lnTo>
                  <a:lnTo>
                    <a:pt x="4385" y="14160"/>
                  </a:lnTo>
                  <a:lnTo>
                    <a:pt x="4796" y="14297"/>
                  </a:lnTo>
                  <a:lnTo>
                    <a:pt x="5664" y="14525"/>
                  </a:lnTo>
                  <a:lnTo>
                    <a:pt x="6532" y="14708"/>
                  </a:lnTo>
                  <a:lnTo>
                    <a:pt x="7445" y="14799"/>
                  </a:lnTo>
                  <a:lnTo>
                    <a:pt x="8313" y="14799"/>
                  </a:lnTo>
                  <a:lnTo>
                    <a:pt x="9181" y="14754"/>
                  </a:lnTo>
                  <a:lnTo>
                    <a:pt x="9912" y="14662"/>
                  </a:lnTo>
                  <a:lnTo>
                    <a:pt x="10597" y="14525"/>
                  </a:lnTo>
                  <a:lnTo>
                    <a:pt x="11282" y="14297"/>
                  </a:lnTo>
                  <a:lnTo>
                    <a:pt x="11967" y="13977"/>
                  </a:lnTo>
                  <a:lnTo>
                    <a:pt x="12607" y="13612"/>
                  </a:lnTo>
                  <a:lnTo>
                    <a:pt x="13155" y="13109"/>
                  </a:lnTo>
                  <a:lnTo>
                    <a:pt x="12287" y="14434"/>
                  </a:lnTo>
                  <a:lnTo>
                    <a:pt x="12835" y="14479"/>
                  </a:lnTo>
                  <a:lnTo>
                    <a:pt x="13383" y="14434"/>
                  </a:lnTo>
                  <a:lnTo>
                    <a:pt x="13886" y="14297"/>
                  </a:lnTo>
                  <a:lnTo>
                    <a:pt x="14388" y="14160"/>
                  </a:lnTo>
                  <a:lnTo>
                    <a:pt x="14890" y="13931"/>
                  </a:lnTo>
                  <a:lnTo>
                    <a:pt x="15302" y="13657"/>
                  </a:lnTo>
                  <a:lnTo>
                    <a:pt x="15758" y="13292"/>
                  </a:lnTo>
                  <a:lnTo>
                    <a:pt x="16124" y="12927"/>
                  </a:lnTo>
                  <a:lnTo>
                    <a:pt x="16261" y="12698"/>
                  </a:lnTo>
                  <a:lnTo>
                    <a:pt x="16398" y="12515"/>
                  </a:lnTo>
                  <a:lnTo>
                    <a:pt x="16535" y="12104"/>
                  </a:lnTo>
                  <a:lnTo>
                    <a:pt x="16626" y="11648"/>
                  </a:lnTo>
                  <a:lnTo>
                    <a:pt x="16672" y="11145"/>
                  </a:lnTo>
                  <a:lnTo>
                    <a:pt x="16626" y="10688"/>
                  </a:lnTo>
                  <a:lnTo>
                    <a:pt x="16489" y="10140"/>
                  </a:lnTo>
                  <a:lnTo>
                    <a:pt x="16352" y="9638"/>
                  </a:lnTo>
                  <a:lnTo>
                    <a:pt x="16169" y="9135"/>
                  </a:lnTo>
                  <a:lnTo>
                    <a:pt x="15758" y="8222"/>
                  </a:lnTo>
                  <a:lnTo>
                    <a:pt x="15347" y="7354"/>
                  </a:lnTo>
                  <a:lnTo>
                    <a:pt x="15027" y="6715"/>
                  </a:lnTo>
                  <a:lnTo>
                    <a:pt x="14890" y="6303"/>
                  </a:lnTo>
                  <a:lnTo>
                    <a:pt x="14845" y="5801"/>
                  </a:lnTo>
                  <a:lnTo>
                    <a:pt x="14799" y="5070"/>
                  </a:lnTo>
                  <a:lnTo>
                    <a:pt x="14799" y="4613"/>
                  </a:lnTo>
                  <a:lnTo>
                    <a:pt x="14708" y="4111"/>
                  </a:lnTo>
                  <a:lnTo>
                    <a:pt x="14616" y="3609"/>
                  </a:lnTo>
                  <a:lnTo>
                    <a:pt x="14434" y="3060"/>
                  </a:lnTo>
                  <a:lnTo>
                    <a:pt x="14205" y="2558"/>
                  </a:lnTo>
                  <a:lnTo>
                    <a:pt x="13931" y="2056"/>
                  </a:lnTo>
                  <a:lnTo>
                    <a:pt x="13520" y="1599"/>
                  </a:lnTo>
                  <a:lnTo>
                    <a:pt x="13063" y="1142"/>
                  </a:lnTo>
                  <a:lnTo>
                    <a:pt x="12789" y="959"/>
                  </a:lnTo>
                  <a:lnTo>
                    <a:pt x="12515" y="777"/>
                  </a:lnTo>
                  <a:lnTo>
                    <a:pt x="12150" y="640"/>
                  </a:lnTo>
                  <a:lnTo>
                    <a:pt x="11830" y="503"/>
                  </a:lnTo>
                  <a:lnTo>
                    <a:pt x="11419" y="366"/>
                  </a:lnTo>
                  <a:lnTo>
                    <a:pt x="11008" y="274"/>
                  </a:lnTo>
                  <a:lnTo>
                    <a:pt x="10551" y="229"/>
                  </a:lnTo>
                  <a:lnTo>
                    <a:pt x="10049" y="183"/>
                  </a:lnTo>
                  <a:lnTo>
                    <a:pt x="9683" y="92"/>
                  </a:lnTo>
                  <a:lnTo>
                    <a:pt x="9272" y="46"/>
                  </a:lnTo>
                  <a:lnTo>
                    <a:pt x="8770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6" name="Google Shape;4205;p55"/>
            <p:cNvSpPr/>
            <p:nvPr/>
          </p:nvSpPr>
          <p:spPr>
            <a:xfrm>
              <a:off x="7337843" y="1728114"/>
              <a:ext cx="88168" cy="177348"/>
            </a:xfrm>
            <a:custGeom>
              <a:avLst/>
              <a:gdLst/>
              <a:ahLst/>
              <a:cxnLst/>
              <a:rect l="l" t="t" r="r" b="b"/>
              <a:pathLst>
                <a:path w="3838" h="7720" extrusionOk="0">
                  <a:moveTo>
                    <a:pt x="3746" y="0"/>
                  </a:moveTo>
                  <a:lnTo>
                    <a:pt x="2878" y="685"/>
                  </a:lnTo>
                  <a:lnTo>
                    <a:pt x="2102" y="1416"/>
                  </a:lnTo>
                  <a:lnTo>
                    <a:pt x="1691" y="1782"/>
                  </a:lnTo>
                  <a:lnTo>
                    <a:pt x="1325" y="2147"/>
                  </a:lnTo>
                  <a:lnTo>
                    <a:pt x="960" y="2558"/>
                  </a:lnTo>
                  <a:lnTo>
                    <a:pt x="640" y="2969"/>
                  </a:lnTo>
                  <a:lnTo>
                    <a:pt x="412" y="3334"/>
                  </a:lnTo>
                  <a:lnTo>
                    <a:pt x="229" y="3791"/>
                  </a:lnTo>
                  <a:lnTo>
                    <a:pt x="92" y="4248"/>
                  </a:lnTo>
                  <a:lnTo>
                    <a:pt x="1" y="4705"/>
                  </a:lnTo>
                  <a:lnTo>
                    <a:pt x="46" y="5116"/>
                  </a:lnTo>
                  <a:lnTo>
                    <a:pt x="92" y="5481"/>
                  </a:lnTo>
                  <a:lnTo>
                    <a:pt x="183" y="5892"/>
                  </a:lnTo>
                  <a:lnTo>
                    <a:pt x="366" y="6258"/>
                  </a:lnTo>
                  <a:lnTo>
                    <a:pt x="594" y="6623"/>
                  </a:lnTo>
                  <a:lnTo>
                    <a:pt x="868" y="6989"/>
                  </a:lnTo>
                  <a:lnTo>
                    <a:pt x="1142" y="7354"/>
                  </a:lnTo>
                  <a:lnTo>
                    <a:pt x="1462" y="7674"/>
                  </a:lnTo>
                  <a:lnTo>
                    <a:pt x="1508" y="7719"/>
                  </a:lnTo>
                  <a:lnTo>
                    <a:pt x="1508" y="7674"/>
                  </a:lnTo>
                  <a:lnTo>
                    <a:pt x="1142" y="7308"/>
                  </a:lnTo>
                  <a:lnTo>
                    <a:pt x="823" y="6852"/>
                  </a:lnTo>
                  <a:lnTo>
                    <a:pt x="594" y="6395"/>
                  </a:lnTo>
                  <a:lnTo>
                    <a:pt x="457" y="5892"/>
                  </a:lnTo>
                  <a:lnTo>
                    <a:pt x="320" y="5390"/>
                  </a:lnTo>
                  <a:lnTo>
                    <a:pt x="320" y="4887"/>
                  </a:lnTo>
                  <a:lnTo>
                    <a:pt x="412" y="4385"/>
                  </a:lnTo>
                  <a:lnTo>
                    <a:pt x="549" y="3883"/>
                  </a:lnTo>
                  <a:lnTo>
                    <a:pt x="868" y="3334"/>
                  </a:lnTo>
                  <a:lnTo>
                    <a:pt x="1188" y="2832"/>
                  </a:lnTo>
                  <a:lnTo>
                    <a:pt x="1599" y="2330"/>
                  </a:lnTo>
                  <a:lnTo>
                    <a:pt x="2010" y="1873"/>
                  </a:lnTo>
                  <a:lnTo>
                    <a:pt x="2924" y="1005"/>
                  </a:lnTo>
                  <a:lnTo>
                    <a:pt x="3837" y="46"/>
                  </a:lnTo>
                  <a:lnTo>
                    <a:pt x="37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7" name="Google Shape;4206;p55"/>
            <p:cNvSpPr/>
            <p:nvPr/>
          </p:nvSpPr>
          <p:spPr>
            <a:xfrm>
              <a:off x="7667314" y="1678792"/>
              <a:ext cx="77670" cy="267584"/>
            </a:xfrm>
            <a:custGeom>
              <a:avLst/>
              <a:gdLst/>
              <a:ahLst/>
              <a:cxnLst/>
              <a:rect l="l" t="t" r="r" b="b"/>
              <a:pathLst>
                <a:path w="3381" h="11648" extrusionOk="0">
                  <a:moveTo>
                    <a:pt x="1" y="0"/>
                  </a:moveTo>
                  <a:lnTo>
                    <a:pt x="229" y="640"/>
                  </a:lnTo>
                  <a:lnTo>
                    <a:pt x="458" y="1279"/>
                  </a:lnTo>
                  <a:lnTo>
                    <a:pt x="823" y="2558"/>
                  </a:lnTo>
                  <a:lnTo>
                    <a:pt x="1006" y="3198"/>
                  </a:lnTo>
                  <a:lnTo>
                    <a:pt x="1280" y="3837"/>
                  </a:lnTo>
                  <a:lnTo>
                    <a:pt x="1554" y="4477"/>
                  </a:lnTo>
                  <a:lnTo>
                    <a:pt x="1874" y="5070"/>
                  </a:lnTo>
                  <a:lnTo>
                    <a:pt x="2422" y="6212"/>
                  </a:lnTo>
                  <a:lnTo>
                    <a:pt x="2696" y="6806"/>
                  </a:lnTo>
                  <a:lnTo>
                    <a:pt x="2878" y="7446"/>
                  </a:lnTo>
                  <a:lnTo>
                    <a:pt x="3061" y="8085"/>
                  </a:lnTo>
                  <a:lnTo>
                    <a:pt x="3107" y="8724"/>
                  </a:lnTo>
                  <a:lnTo>
                    <a:pt x="3107" y="9044"/>
                  </a:lnTo>
                  <a:lnTo>
                    <a:pt x="3061" y="9318"/>
                  </a:lnTo>
                  <a:lnTo>
                    <a:pt x="2970" y="9638"/>
                  </a:lnTo>
                  <a:lnTo>
                    <a:pt x="2878" y="9958"/>
                  </a:lnTo>
                  <a:lnTo>
                    <a:pt x="2741" y="10277"/>
                  </a:lnTo>
                  <a:lnTo>
                    <a:pt x="2604" y="10552"/>
                  </a:lnTo>
                  <a:lnTo>
                    <a:pt x="2422" y="10826"/>
                  </a:lnTo>
                  <a:lnTo>
                    <a:pt x="2193" y="11054"/>
                  </a:lnTo>
                  <a:lnTo>
                    <a:pt x="1919" y="11237"/>
                  </a:lnTo>
                  <a:lnTo>
                    <a:pt x="1645" y="11419"/>
                  </a:lnTo>
                  <a:lnTo>
                    <a:pt x="1371" y="11556"/>
                  </a:lnTo>
                  <a:lnTo>
                    <a:pt x="1051" y="11602"/>
                  </a:lnTo>
                  <a:lnTo>
                    <a:pt x="1006" y="11602"/>
                  </a:lnTo>
                  <a:lnTo>
                    <a:pt x="1051" y="11648"/>
                  </a:lnTo>
                  <a:lnTo>
                    <a:pt x="1325" y="11602"/>
                  </a:lnTo>
                  <a:lnTo>
                    <a:pt x="1554" y="11511"/>
                  </a:lnTo>
                  <a:lnTo>
                    <a:pt x="2056" y="11282"/>
                  </a:lnTo>
                  <a:lnTo>
                    <a:pt x="2467" y="10917"/>
                  </a:lnTo>
                  <a:lnTo>
                    <a:pt x="2650" y="10734"/>
                  </a:lnTo>
                  <a:lnTo>
                    <a:pt x="2787" y="10506"/>
                  </a:lnTo>
                  <a:lnTo>
                    <a:pt x="3107" y="10003"/>
                  </a:lnTo>
                  <a:lnTo>
                    <a:pt x="3290" y="9455"/>
                  </a:lnTo>
                  <a:lnTo>
                    <a:pt x="3381" y="8862"/>
                  </a:lnTo>
                  <a:lnTo>
                    <a:pt x="3335" y="8222"/>
                  </a:lnTo>
                  <a:lnTo>
                    <a:pt x="3198" y="7537"/>
                  </a:lnTo>
                  <a:lnTo>
                    <a:pt x="2970" y="6852"/>
                  </a:lnTo>
                  <a:lnTo>
                    <a:pt x="2696" y="6167"/>
                  </a:lnTo>
                  <a:lnTo>
                    <a:pt x="2376" y="5527"/>
                  </a:lnTo>
                  <a:lnTo>
                    <a:pt x="1691" y="4248"/>
                  </a:lnTo>
                  <a:lnTo>
                    <a:pt x="1371" y="3609"/>
                  </a:lnTo>
                  <a:lnTo>
                    <a:pt x="1097" y="2924"/>
                  </a:lnTo>
                  <a:lnTo>
                    <a:pt x="640" y="1416"/>
                  </a:lnTo>
                  <a:lnTo>
                    <a:pt x="366" y="686"/>
                  </a:lnTo>
                  <a:lnTo>
                    <a:pt x="229" y="3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8" name="Google Shape;4207;p55"/>
            <p:cNvSpPr/>
            <p:nvPr/>
          </p:nvSpPr>
          <p:spPr>
            <a:xfrm>
              <a:off x="7669428" y="1748031"/>
              <a:ext cx="77670" cy="201492"/>
            </a:xfrm>
            <a:custGeom>
              <a:avLst/>
              <a:gdLst/>
              <a:ahLst/>
              <a:cxnLst/>
              <a:rect l="l" t="t" r="r" b="b"/>
              <a:pathLst>
                <a:path w="3381" h="8771" extrusionOk="0">
                  <a:moveTo>
                    <a:pt x="594" y="1"/>
                  </a:moveTo>
                  <a:lnTo>
                    <a:pt x="777" y="458"/>
                  </a:lnTo>
                  <a:lnTo>
                    <a:pt x="1005" y="915"/>
                  </a:lnTo>
                  <a:lnTo>
                    <a:pt x="1279" y="1326"/>
                  </a:lnTo>
                  <a:lnTo>
                    <a:pt x="1553" y="1691"/>
                  </a:lnTo>
                  <a:lnTo>
                    <a:pt x="2193" y="2467"/>
                  </a:lnTo>
                  <a:lnTo>
                    <a:pt x="2467" y="2833"/>
                  </a:lnTo>
                  <a:lnTo>
                    <a:pt x="2741" y="3244"/>
                  </a:lnTo>
                  <a:lnTo>
                    <a:pt x="2969" y="3746"/>
                  </a:lnTo>
                  <a:lnTo>
                    <a:pt x="3106" y="4295"/>
                  </a:lnTo>
                  <a:lnTo>
                    <a:pt x="3106" y="4797"/>
                  </a:lnTo>
                  <a:lnTo>
                    <a:pt x="3061" y="5345"/>
                  </a:lnTo>
                  <a:lnTo>
                    <a:pt x="2969" y="5848"/>
                  </a:lnTo>
                  <a:lnTo>
                    <a:pt x="2741" y="6350"/>
                  </a:lnTo>
                  <a:lnTo>
                    <a:pt x="2467" y="6807"/>
                  </a:lnTo>
                  <a:lnTo>
                    <a:pt x="2147" y="7263"/>
                  </a:lnTo>
                  <a:lnTo>
                    <a:pt x="1690" y="7720"/>
                  </a:lnTo>
                  <a:lnTo>
                    <a:pt x="1142" y="8131"/>
                  </a:lnTo>
                  <a:lnTo>
                    <a:pt x="594" y="8497"/>
                  </a:lnTo>
                  <a:lnTo>
                    <a:pt x="1051" y="8268"/>
                  </a:lnTo>
                  <a:lnTo>
                    <a:pt x="1508" y="7994"/>
                  </a:lnTo>
                  <a:lnTo>
                    <a:pt x="1964" y="7629"/>
                  </a:lnTo>
                  <a:lnTo>
                    <a:pt x="2375" y="7218"/>
                  </a:lnTo>
                  <a:lnTo>
                    <a:pt x="2741" y="6761"/>
                  </a:lnTo>
                  <a:lnTo>
                    <a:pt x="3015" y="6259"/>
                  </a:lnTo>
                  <a:lnTo>
                    <a:pt x="3198" y="5756"/>
                  </a:lnTo>
                  <a:lnTo>
                    <a:pt x="3335" y="5208"/>
                  </a:lnTo>
                  <a:lnTo>
                    <a:pt x="3380" y="4706"/>
                  </a:lnTo>
                  <a:lnTo>
                    <a:pt x="3335" y="4158"/>
                  </a:lnTo>
                  <a:lnTo>
                    <a:pt x="3198" y="3655"/>
                  </a:lnTo>
                  <a:lnTo>
                    <a:pt x="2969" y="3153"/>
                  </a:lnTo>
                  <a:lnTo>
                    <a:pt x="2741" y="2742"/>
                  </a:lnTo>
                  <a:lnTo>
                    <a:pt x="2421" y="2285"/>
                  </a:lnTo>
                  <a:lnTo>
                    <a:pt x="2056" y="1919"/>
                  </a:lnTo>
                  <a:lnTo>
                    <a:pt x="1599" y="1508"/>
                  </a:lnTo>
                  <a:lnTo>
                    <a:pt x="1233" y="1052"/>
                  </a:lnTo>
                  <a:lnTo>
                    <a:pt x="868" y="549"/>
                  </a:lnTo>
                  <a:lnTo>
                    <a:pt x="731" y="275"/>
                  </a:lnTo>
                  <a:lnTo>
                    <a:pt x="640" y="1"/>
                  </a:lnTo>
                  <a:close/>
                  <a:moveTo>
                    <a:pt x="594" y="8497"/>
                  </a:moveTo>
                  <a:lnTo>
                    <a:pt x="594" y="8497"/>
                  </a:lnTo>
                  <a:lnTo>
                    <a:pt x="594" y="8497"/>
                  </a:lnTo>
                  <a:lnTo>
                    <a:pt x="594" y="8497"/>
                  </a:lnTo>
                  <a:close/>
                  <a:moveTo>
                    <a:pt x="594" y="8497"/>
                  </a:moveTo>
                  <a:lnTo>
                    <a:pt x="0" y="8771"/>
                  </a:lnTo>
                  <a:lnTo>
                    <a:pt x="503" y="8542"/>
                  </a:lnTo>
                  <a:lnTo>
                    <a:pt x="594" y="8497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69" name="Google Shape;4208;p55"/>
            <p:cNvSpPr/>
            <p:nvPr/>
          </p:nvSpPr>
          <p:spPr>
            <a:xfrm>
              <a:off x="7079724" y="1978882"/>
              <a:ext cx="508933" cy="545666"/>
            </a:xfrm>
            <a:custGeom>
              <a:avLst/>
              <a:gdLst/>
              <a:ahLst/>
              <a:cxnLst/>
              <a:rect l="l" t="t" r="r" b="b"/>
              <a:pathLst>
                <a:path w="22154" h="23753" extrusionOk="0">
                  <a:moveTo>
                    <a:pt x="21057" y="1"/>
                  </a:moveTo>
                  <a:lnTo>
                    <a:pt x="20874" y="46"/>
                  </a:lnTo>
                  <a:lnTo>
                    <a:pt x="20646" y="183"/>
                  </a:lnTo>
                  <a:lnTo>
                    <a:pt x="20417" y="320"/>
                  </a:lnTo>
                  <a:lnTo>
                    <a:pt x="19869" y="777"/>
                  </a:lnTo>
                  <a:lnTo>
                    <a:pt x="19184" y="1462"/>
                  </a:lnTo>
                  <a:lnTo>
                    <a:pt x="18727" y="2010"/>
                  </a:lnTo>
                  <a:lnTo>
                    <a:pt x="18225" y="2696"/>
                  </a:lnTo>
                  <a:lnTo>
                    <a:pt x="17083" y="4431"/>
                  </a:lnTo>
                  <a:lnTo>
                    <a:pt x="15804" y="6395"/>
                  </a:lnTo>
                  <a:lnTo>
                    <a:pt x="14525" y="8451"/>
                  </a:lnTo>
                  <a:lnTo>
                    <a:pt x="13292" y="10415"/>
                  </a:lnTo>
                  <a:lnTo>
                    <a:pt x="12196" y="12105"/>
                  </a:lnTo>
                  <a:lnTo>
                    <a:pt x="11374" y="13292"/>
                  </a:lnTo>
                  <a:lnTo>
                    <a:pt x="11054" y="13704"/>
                  </a:lnTo>
                  <a:lnTo>
                    <a:pt x="10825" y="13886"/>
                  </a:lnTo>
                  <a:lnTo>
                    <a:pt x="10597" y="13978"/>
                  </a:lnTo>
                  <a:lnTo>
                    <a:pt x="10232" y="14069"/>
                  </a:lnTo>
                  <a:lnTo>
                    <a:pt x="9090" y="14206"/>
                  </a:lnTo>
                  <a:lnTo>
                    <a:pt x="7674" y="14389"/>
                  </a:lnTo>
                  <a:lnTo>
                    <a:pt x="6029" y="14526"/>
                  </a:lnTo>
                  <a:lnTo>
                    <a:pt x="2878" y="14800"/>
                  </a:lnTo>
                  <a:lnTo>
                    <a:pt x="914" y="14891"/>
                  </a:lnTo>
                  <a:lnTo>
                    <a:pt x="822" y="14891"/>
                  </a:lnTo>
                  <a:lnTo>
                    <a:pt x="685" y="14937"/>
                  </a:lnTo>
                  <a:lnTo>
                    <a:pt x="594" y="15028"/>
                  </a:lnTo>
                  <a:lnTo>
                    <a:pt x="503" y="15165"/>
                  </a:lnTo>
                  <a:lnTo>
                    <a:pt x="320" y="15531"/>
                  </a:lnTo>
                  <a:lnTo>
                    <a:pt x="229" y="15987"/>
                  </a:lnTo>
                  <a:lnTo>
                    <a:pt x="92" y="16535"/>
                  </a:lnTo>
                  <a:lnTo>
                    <a:pt x="46" y="17129"/>
                  </a:lnTo>
                  <a:lnTo>
                    <a:pt x="0" y="17769"/>
                  </a:lnTo>
                  <a:lnTo>
                    <a:pt x="0" y="18499"/>
                  </a:lnTo>
                  <a:lnTo>
                    <a:pt x="46" y="19870"/>
                  </a:lnTo>
                  <a:lnTo>
                    <a:pt x="92" y="20509"/>
                  </a:lnTo>
                  <a:lnTo>
                    <a:pt x="183" y="21149"/>
                  </a:lnTo>
                  <a:lnTo>
                    <a:pt x="274" y="21651"/>
                  </a:lnTo>
                  <a:lnTo>
                    <a:pt x="411" y="22108"/>
                  </a:lnTo>
                  <a:lnTo>
                    <a:pt x="548" y="22473"/>
                  </a:lnTo>
                  <a:lnTo>
                    <a:pt x="731" y="22702"/>
                  </a:lnTo>
                  <a:lnTo>
                    <a:pt x="914" y="22884"/>
                  </a:lnTo>
                  <a:lnTo>
                    <a:pt x="1188" y="23021"/>
                  </a:lnTo>
                  <a:lnTo>
                    <a:pt x="1462" y="23158"/>
                  </a:lnTo>
                  <a:lnTo>
                    <a:pt x="1827" y="23295"/>
                  </a:lnTo>
                  <a:lnTo>
                    <a:pt x="2558" y="23478"/>
                  </a:lnTo>
                  <a:lnTo>
                    <a:pt x="3426" y="23615"/>
                  </a:lnTo>
                  <a:lnTo>
                    <a:pt x="4385" y="23707"/>
                  </a:lnTo>
                  <a:lnTo>
                    <a:pt x="5436" y="23752"/>
                  </a:lnTo>
                  <a:lnTo>
                    <a:pt x="6486" y="23752"/>
                  </a:lnTo>
                  <a:lnTo>
                    <a:pt x="7582" y="23707"/>
                  </a:lnTo>
                  <a:lnTo>
                    <a:pt x="8679" y="23661"/>
                  </a:lnTo>
                  <a:lnTo>
                    <a:pt x="9775" y="23570"/>
                  </a:lnTo>
                  <a:lnTo>
                    <a:pt x="10825" y="23432"/>
                  </a:lnTo>
                  <a:lnTo>
                    <a:pt x="11785" y="23295"/>
                  </a:lnTo>
                  <a:lnTo>
                    <a:pt x="12653" y="23113"/>
                  </a:lnTo>
                  <a:lnTo>
                    <a:pt x="13475" y="22930"/>
                  </a:lnTo>
                  <a:lnTo>
                    <a:pt x="14114" y="22747"/>
                  </a:lnTo>
                  <a:lnTo>
                    <a:pt x="14617" y="22565"/>
                  </a:lnTo>
                  <a:lnTo>
                    <a:pt x="14936" y="22428"/>
                  </a:lnTo>
                  <a:lnTo>
                    <a:pt x="15256" y="22199"/>
                  </a:lnTo>
                  <a:lnTo>
                    <a:pt x="15530" y="21880"/>
                  </a:lnTo>
                  <a:lnTo>
                    <a:pt x="15850" y="21560"/>
                  </a:lnTo>
                  <a:lnTo>
                    <a:pt x="16170" y="21194"/>
                  </a:lnTo>
                  <a:lnTo>
                    <a:pt x="16489" y="20738"/>
                  </a:lnTo>
                  <a:lnTo>
                    <a:pt x="17083" y="19778"/>
                  </a:lnTo>
                  <a:lnTo>
                    <a:pt x="17631" y="18682"/>
                  </a:lnTo>
                  <a:lnTo>
                    <a:pt x="18179" y="17449"/>
                  </a:lnTo>
                  <a:lnTo>
                    <a:pt x="18727" y="16170"/>
                  </a:lnTo>
                  <a:lnTo>
                    <a:pt x="19230" y="14800"/>
                  </a:lnTo>
                  <a:lnTo>
                    <a:pt x="19687" y="13429"/>
                  </a:lnTo>
                  <a:lnTo>
                    <a:pt x="20143" y="12059"/>
                  </a:lnTo>
                  <a:lnTo>
                    <a:pt x="20874" y="9410"/>
                  </a:lnTo>
                  <a:lnTo>
                    <a:pt x="21468" y="7126"/>
                  </a:lnTo>
                  <a:lnTo>
                    <a:pt x="21833" y="5436"/>
                  </a:lnTo>
                  <a:lnTo>
                    <a:pt x="21970" y="4523"/>
                  </a:lnTo>
                  <a:lnTo>
                    <a:pt x="22062" y="3381"/>
                  </a:lnTo>
                  <a:lnTo>
                    <a:pt x="22107" y="2741"/>
                  </a:lnTo>
                  <a:lnTo>
                    <a:pt x="22153" y="2147"/>
                  </a:lnTo>
                  <a:lnTo>
                    <a:pt x="22107" y="1599"/>
                  </a:lnTo>
                  <a:lnTo>
                    <a:pt x="22062" y="1097"/>
                  </a:lnTo>
                  <a:lnTo>
                    <a:pt x="21925" y="640"/>
                  </a:lnTo>
                  <a:lnTo>
                    <a:pt x="21788" y="320"/>
                  </a:lnTo>
                  <a:lnTo>
                    <a:pt x="21651" y="183"/>
                  </a:lnTo>
                  <a:lnTo>
                    <a:pt x="21559" y="92"/>
                  </a:lnTo>
                  <a:lnTo>
                    <a:pt x="21422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0" name="Google Shape;4209;p55"/>
            <p:cNvSpPr/>
            <p:nvPr/>
          </p:nvSpPr>
          <p:spPr>
            <a:xfrm>
              <a:off x="7163665" y="1963146"/>
              <a:ext cx="443875" cy="567696"/>
            </a:xfrm>
            <a:custGeom>
              <a:avLst/>
              <a:gdLst/>
              <a:ahLst/>
              <a:cxnLst/>
              <a:rect l="l" t="t" r="r" b="b"/>
              <a:pathLst>
                <a:path w="19322" h="24712" extrusionOk="0">
                  <a:moveTo>
                    <a:pt x="17723" y="1"/>
                  </a:moveTo>
                  <a:lnTo>
                    <a:pt x="17449" y="92"/>
                  </a:lnTo>
                  <a:lnTo>
                    <a:pt x="17129" y="229"/>
                  </a:lnTo>
                  <a:lnTo>
                    <a:pt x="16900" y="366"/>
                  </a:lnTo>
                  <a:lnTo>
                    <a:pt x="16626" y="549"/>
                  </a:lnTo>
                  <a:lnTo>
                    <a:pt x="16033" y="1097"/>
                  </a:lnTo>
                  <a:lnTo>
                    <a:pt x="15439" y="1782"/>
                  </a:lnTo>
                  <a:lnTo>
                    <a:pt x="14799" y="2650"/>
                  </a:lnTo>
                  <a:lnTo>
                    <a:pt x="13429" y="4705"/>
                  </a:lnTo>
                  <a:lnTo>
                    <a:pt x="11191" y="8222"/>
                  </a:lnTo>
                  <a:lnTo>
                    <a:pt x="9912" y="10095"/>
                  </a:lnTo>
                  <a:lnTo>
                    <a:pt x="8724" y="11785"/>
                  </a:lnTo>
                  <a:lnTo>
                    <a:pt x="7674" y="13247"/>
                  </a:lnTo>
                  <a:lnTo>
                    <a:pt x="7217" y="13795"/>
                  </a:lnTo>
                  <a:lnTo>
                    <a:pt x="6852" y="14206"/>
                  </a:lnTo>
                  <a:lnTo>
                    <a:pt x="6578" y="14343"/>
                  </a:lnTo>
                  <a:lnTo>
                    <a:pt x="6258" y="14480"/>
                  </a:lnTo>
                  <a:lnTo>
                    <a:pt x="5847" y="14571"/>
                  </a:lnTo>
                  <a:lnTo>
                    <a:pt x="5344" y="14663"/>
                  </a:lnTo>
                  <a:lnTo>
                    <a:pt x="4248" y="14708"/>
                  </a:lnTo>
                  <a:lnTo>
                    <a:pt x="3061" y="14708"/>
                  </a:lnTo>
                  <a:lnTo>
                    <a:pt x="1919" y="14663"/>
                  </a:lnTo>
                  <a:lnTo>
                    <a:pt x="914" y="14571"/>
                  </a:lnTo>
                  <a:lnTo>
                    <a:pt x="0" y="14480"/>
                  </a:lnTo>
                  <a:lnTo>
                    <a:pt x="1919" y="24711"/>
                  </a:lnTo>
                  <a:lnTo>
                    <a:pt x="3152" y="24620"/>
                  </a:lnTo>
                  <a:lnTo>
                    <a:pt x="4477" y="24529"/>
                  </a:lnTo>
                  <a:lnTo>
                    <a:pt x="6121" y="24392"/>
                  </a:lnTo>
                  <a:lnTo>
                    <a:pt x="7902" y="24117"/>
                  </a:lnTo>
                  <a:lnTo>
                    <a:pt x="8770" y="23935"/>
                  </a:lnTo>
                  <a:lnTo>
                    <a:pt x="9638" y="23752"/>
                  </a:lnTo>
                  <a:lnTo>
                    <a:pt x="10506" y="23524"/>
                  </a:lnTo>
                  <a:lnTo>
                    <a:pt x="11282" y="23250"/>
                  </a:lnTo>
                  <a:lnTo>
                    <a:pt x="11967" y="22976"/>
                  </a:lnTo>
                  <a:lnTo>
                    <a:pt x="12561" y="22656"/>
                  </a:lnTo>
                  <a:lnTo>
                    <a:pt x="12881" y="22382"/>
                  </a:lnTo>
                  <a:lnTo>
                    <a:pt x="13201" y="22062"/>
                  </a:lnTo>
                  <a:lnTo>
                    <a:pt x="13520" y="21697"/>
                  </a:lnTo>
                  <a:lnTo>
                    <a:pt x="13840" y="21286"/>
                  </a:lnTo>
                  <a:lnTo>
                    <a:pt x="14160" y="20829"/>
                  </a:lnTo>
                  <a:lnTo>
                    <a:pt x="14480" y="20326"/>
                  </a:lnTo>
                  <a:lnTo>
                    <a:pt x="15073" y="19184"/>
                  </a:lnTo>
                  <a:lnTo>
                    <a:pt x="15622" y="17906"/>
                  </a:lnTo>
                  <a:lnTo>
                    <a:pt x="16124" y="16535"/>
                  </a:lnTo>
                  <a:lnTo>
                    <a:pt x="16626" y="15119"/>
                  </a:lnTo>
                  <a:lnTo>
                    <a:pt x="17083" y="13658"/>
                  </a:lnTo>
                  <a:lnTo>
                    <a:pt x="17494" y="12196"/>
                  </a:lnTo>
                  <a:lnTo>
                    <a:pt x="17905" y="10734"/>
                  </a:lnTo>
                  <a:lnTo>
                    <a:pt x="18545" y="8131"/>
                  </a:lnTo>
                  <a:lnTo>
                    <a:pt x="18956" y="6030"/>
                  </a:lnTo>
                  <a:lnTo>
                    <a:pt x="19184" y="4751"/>
                  </a:lnTo>
                  <a:lnTo>
                    <a:pt x="19321" y="3472"/>
                  </a:lnTo>
                  <a:lnTo>
                    <a:pt x="19321" y="2924"/>
                  </a:lnTo>
                  <a:lnTo>
                    <a:pt x="19321" y="2421"/>
                  </a:lnTo>
                  <a:lnTo>
                    <a:pt x="19276" y="1919"/>
                  </a:lnTo>
                  <a:lnTo>
                    <a:pt x="19184" y="1508"/>
                  </a:lnTo>
                  <a:lnTo>
                    <a:pt x="19093" y="1142"/>
                  </a:lnTo>
                  <a:lnTo>
                    <a:pt x="19002" y="823"/>
                  </a:lnTo>
                  <a:lnTo>
                    <a:pt x="18819" y="549"/>
                  </a:lnTo>
                  <a:lnTo>
                    <a:pt x="18682" y="320"/>
                  </a:lnTo>
                  <a:lnTo>
                    <a:pt x="18453" y="138"/>
                  </a:lnTo>
                  <a:lnTo>
                    <a:pt x="18225" y="46"/>
                  </a:lnTo>
                  <a:lnTo>
                    <a:pt x="17997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1" name="Google Shape;4210;p55"/>
            <p:cNvSpPr/>
            <p:nvPr/>
          </p:nvSpPr>
          <p:spPr>
            <a:xfrm>
              <a:off x="7163665" y="1963146"/>
              <a:ext cx="443875" cy="567696"/>
            </a:xfrm>
            <a:custGeom>
              <a:avLst/>
              <a:gdLst/>
              <a:ahLst/>
              <a:cxnLst/>
              <a:rect l="l" t="t" r="r" b="b"/>
              <a:pathLst>
                <a:path w="19322" h="24712" extrusionOk="0">
                  <a:moveTo>
                    <a:pt x="17723" y="1"/>
                  </a:moveTo>
                  <a:lnTo>
                    <a:pt x="17403" y="92"/>
                  </a:lnTo>
                  <a:lnTo>
                    <a:pt x="17129" y="229"/>
                  </a:lnTo>
                  <a:lnTo>
                    <a:pt x="16900" y="366"/>
                  </a:lnTo>
                  <a:lnTo>
                    <a:pt x="16626" y="549"/>
                  </a:lnTo>
                  <a:lnTo>
                    <a:pt x="16078" y="1097"/>
                  </a:lnTo>
                  <a:lnTo>
                    <a:pt x="15439" y="1782"/>
                  </a:lnTo>
                  <a:lnTo>
                    <a:pt x="14799" y="2650"/>
                  </a:lnTo>
                  <a:lnTo>
                    <a:pt x="13429" y="4751"/>
                  </a:lnTo>
                  <a:lnTo>
                    <a:pt x="11145" y="8222"/>
                  </a:lnTo>
                  <a:lnTo>
                    <a:pt x="9912" y="10095"/>
                  </a:lnTo>
                  <a:lnTo>
                    <a:pt x="8724" y="11831"/>
                  </a:lnTo>
                  <a:lnTo>
                    <a:pt x="7674" y="13247"/>
                  </a:lnTo>
                  <a:lnTo>
                    <a:pt x="7217" y="13795"/>
                  </a:lnTo>
                  <a:lnTo>
                    <a:pt x="6852" y="14206"/>
                  </a:lnTo>
                  <a:lnTo>
                    <a:pt x="6578" y="14343"/>
                  </a:lnTo>
                  <a:lnTo>
                    <a:pt x="6258" y="14480"/>
                  </a:lnTo>
                  <a:lnTo>
                    <a:pt x="5847" y="14571"/>
                  </a:lnTo>
                  <a:lnTo>
                    <a:pt x="5344" y="14663"/>
                  </a:lnTo>
                  <a:lnTo>
                    <a:pt x="4248" y="14708"/>
                  </a:lnTo>
                  <a:lnTo>
                    <a:pt x="3061" y="14708"/>
                  </a:lnTo>
                  <a:lnTo>
                    <a:pt x="1919" y="14663"/>
                  </a:lnTo>
                  <a:lnTo>
                    <a:pt x="914" y="14571"/>
                  </a:lnTo>
                  <a:lnTo>
                    <a:pt x="0" y="14480"/>
                  </a:lnTo>
                  <a:lnTo>
                    <a:pt x="1919" y="24711"/>
                  </a:lnTo>
                  <a:lnTo>
                    <a:pt x="2741" y="24666"/>
                  </a:lnTo>
                  <a:lnTo>
                    <a:pt x="3700" y="24620"/>
                  </a:lnTo>
                  <a:lnTo>
                    <a:pt x="4888" y="24483"/>
                  </a:lnTo>
                  <a:lnTo>
                    <a:pt x="6897" y="24255"/>
                  </a:lnTo>
                  <a:lnTo>
                    <a:pt x="7948" y="24117"/>
                  </a:lnTo>
                  <a:lnTo>
                    <a:pt x="8999" y="23889"/>
                  </a:lnTo>
                  <a:lnTo>
                    <a:pt x="10049" y="23661"/>
                  </a:lnTo>
                  <a:lnTo>
                    <a:pt x="11008" y="23341"/>
                  </a:lnTo>
                  <a:lnTo>
                    <a:pt x="11830" y="23021"/>
                  </a:lnTo>
                  <a:lnTo>
                    <a:pt x="12242" y="22839"/>
                  </a:lnTo>
                  <a:lnTo>
                    <a:pt x="12561" y="22610"/>
                  </a:lnTo>
                  <a:lnTo>
                    <a:pt x="12881" y="22382"/>
                  </a:lnTo>
                  <a:lnTo>
                    <a:pt x="13201" y="22062"/>
                  </a:lnTo>
                  <a:lnTo>
                    <a:pt x="13520" y="21697"/>
                  </a:lnTo>
                  <a:lnTo>
                    <a:pt x="13840" y="21286"/>
                  </a:lnTo>
                  <a:lnTo>
                    <a:pt x="14160" y="20829"/>
                  </a:lnTo>
                  <a:lnTo>
                    <a:pt x="14480" y="20326"/>
                  </a:lnTo>
                  <a:lnTo>
                    <a:pt x="15073" y="19184"/>
                  </a:lnTo>
                  <a:lnTo>
                    <a:pt x="15622" y="17906"/>
                  </a:lnTo>
                  <a:lnTo>
                    <a:pt x="16124" y="16535"/>
                  </a:lnTo>
                  <a:lnTo>
                    <a:pt x="16626" y="15119"/>
                  </a:lnTo>
                  <a:lnTo>
                    <a:pt x="17083" y="13658"/>
                  </a:lnTo>
                  <a:lnTo>
                    <a:pt x="17540" y="12196"/>
                  </a:lnTo>
                  <a:lnTo>
                    <a:pt x="17905" y="10734"/>
                  </a:lnTo>
                  <a:lnTo>
                    <a:pt x="18545" y="8131"/>
                  </a:lnTo>
                  <a:lnTo>
                    <a:pt x="18956" y="6030"/>
                  </a:lnTo>
                  <a:lnTo>
                    <a:pt x="19184" y="4751"/>
                  </a:lnTo>
                  <a:lnTo>
                    <a:pt x="19276" y="3837"/>
                  </a:lnTo>
                  <a:lnTo>
                    <a:pt x="19321" y="2970"/>
                  </a:lnTo>
                  <a:lnTo>
                    <a:pt x="19276" y="2239"/>
                  </a:lnTo>
                  <a:lnTo>
                    <a:pt x="19184" y="1599"/>
                  </a:lnTo>
                  <a:lnTo>
                    <a:pt x="19047" y="1051"/>
                  </a:lnTo>
                  <a:lnTo>
                    <a:pt x="18865" y="594"/>
                  </a:lnTo>
                  <a:lnTo>
                    <a:pt x="18773" y="412"/>
                  </a:lnTo>
                  <a:lnTo>
                    <a:pt x="18636" y="275"/>
                  </a:lnTo>
                  <a:lnTo>
                    <a:pt x="18499" y="183"/>
                  </a:lnTo>
                  <a:lnTo>
                    <a:pt x="18316" y="92"/>
                  </a:lnTo>
                  <a:lnTo>
                    <a:pt x="18042" y="1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2" name="Google Shape;4211;p55"/>
            <p:cNvSpPr/>
            <p:nvPr/>
          </p:nvSpPr>
          <p:spPr>
            <a:xfrm>
              <a:off x="7206693" y="2308354"/>
              <a:ext cx="41994" cy="208843"/>
            </a:xfrm>
            <a:custGeom>
              <a:avLst/>
              <a:gdLst/>
              <a:ahLst/>
              <a:cxnLst/>
              <a:rect l="l" t="t" r="r" b="b"/>
              <a:pathLst>
                <a:path w="1828" h="9091" extrusionOk="0">
                  <a:moveTo>
                    <a:pt x="0" y="1"/>
                  </a:moveTo>
                  <a:lnTo>
                    <a:pt x="0" y="47"/>
                  </a:lnTo>
                  <a:lnTo>
                    <a:pt x="228" y="1691"/>
                  </a:lnTo>
                  <a:lnTo>
                    <a:pt x="457" y="3198"/>
                  </a:lnTo>
                  <a:lnTo>
                    <a:pt x="731" y="4523"/>
                  </a:lnTo>
                  <a:lnTo>
                    <a:pt x="1005" y="5710"/>
                  </a:lnTo>
                  <a:lnTo>
                    <a:pt x="1462" y="7675"/>
                  </a:lnTo>
                  <a:lnTo>
                    <a:pt x="1781" y="9045"/>
                  </a:lnTo>
                  <a:lnTo>
                    <a:pt x="1781" y="9090"/>
                  </a:lnTo>
                  <a:lnTo>
                    <a:pt x="1827" y="9045"/>
                  </a:lnTo>
                  <a:lnTo>
                    <a:pt x="1507" y="7218"/>
                  </a:lnTo>
                  <a:lnTo>
                    <a:pt x="1005" y="4477"/>
                  </a:lnTo>
                  <a:lnTo>
                    <a:pt x="457" y="1828"/>
                  </a:lnTo>
                  <a:lnTo>
                    <a:pt x="46" y="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3" name="Google Shape;4212;p55"/>
            <p:cNvSpPr/>
            <p:nvPr/>
          </p:nvSpPr>
          <p:spPr>
            <a:xfrm>
              <a:off x="7369315" y="1963146"/>
              <a:ext cx="238225" cy="548813"/>
            </a:xfrm>
            <a:custGeom>
              <a:avLst/>
              <a:gdLst/>
              <a:ahLst/>
              <a:cxnLst/>
              <a:rect l="l" t="t" r="r" b="b"/>
              <a:pathLst>
                <a:path w="10370" h="23890" extrusionOk="0">
                  <a:moveTo>
                    <a:pt x="8634" y="1"/>
                  </a:moveTo>
                  <a:lnTo>
                    <a:pt x="8405" y="92"/>
                  </a:lnTo>
                  <a:lnTo>
                    <a:pt x="1" y="23889"/>
                  </a:lnTo>
                  <a:lnTo>
                    <a:pt x="1051" y="23661"/>
                  </a:lnTo>
                  <a:lnTo>
                    <a:pt x="2011" y="23387"/>
                  </a:lnTo>
                  <a:lnTo>
                    <a:pt x="2878" y="23021"/>
                  </a:lnTo>
                  <a:lnTo>
                    <a:pt x="3244" y="22839"/>
                  </a:lnTo>
                  <a:lnTo>
                    <a:pt x="3609" y="22610"/>
                  </a:lnTo>
                  <a:lnTo>
                    <a:pt x="3929" y="22382"/>
                  </a:lnTo>
                  <a:lnTo>
                    <a:pt x="4249" y="22062"/>
                  </a:lnTo>
                  <a:lnTo>
                    <a:pt x="4568" y="21697"/>
                  </a:lnTo>
                  <a:lnTo>
                    <a:pt x="4888" y="21286"/>
                  </a:lnTo>
                  <a:lnTo>
                    <a:pt x="5208" y="20829"/>
                  </a:lnTo>
                  <a:lnTo>
                    <a:pt x="5528" y="20326"/>
                  </a:lnTo>
                  <a:lnTo>
                    <a:pt x="6121" y="19184"/>
                  </a:lnTo>
                  <a:lnTo>
                    <a:pt x="6670" y="17906"/>
                  </a:lnTo>
                  <a:lnTo>
                    <a:pt x="7172" y="16535"/>
                  </a:lnTo>
                  <a:lnTo>
                    <a:pt x="7674" y="15119"/>
                  </a:lnTo>
                  <a:lnTo>
                    <a:pt x="8131" y="13658"/>
                  </a:lnTo>
                  <a:lnTo>
                    <a:pt x="8542" y="12196"/>
                  </a:lnTo>
                  <a:lnTo>
                    <a:pt x="8953" y="10734"/>
                  </a:lnTo>
                  <a:lnTo>
                    <a:pt x="9593" y="8131"/>
                  </a:lnTo>
                  <a:lnTo>
                    <a:pt x="10004" y="6030"/>
                  </a:lnTo>
                  <a:lnTo>
                    <a:pt x="10232" y="4751"/>
                  </a:lnTo>
                  <a:lnTo>
                    <a:pt x="10324" y="3792"/>
                  </a:lnTo>
                  <a:lnTo>
                    <a:pt x="10369" y="2970"/>
                  </a:lnTo>
                  <a:lnTo>
                    <a:pt x="10324" y="2239"/>
                  </a:lnTo>
                  <a:lnTo>
                    <a:pt x="10278" y="1599"/>
                  </a:lnTo>
                  <a:lnTo>
                    <a:pt x="10141" y="1051"/>
                  </a:lnTo>
                  <a:lnTo>
                    <a:pt x="9913" y="594"/>
                  </a:lnTo>
                  <a:lnTo>
                    <a:pt x="9821" y="412"/>
                  </a:lnTo>
                  <a:lnTo>
                    <a:pt x="9684" y="275"/>
                  </a:lnTo>
                  <a:lnTo>
                    <a:pt x="9547" y="138"/>
                  </a:lnTo>
                  <a:lnTo>
                    <a:pt x="9364" y="46"/>
                  </a:lnTo>
                  <a:lnTo>
                    <a:pt x="913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4" name="Google Shape;4213;p55"/>
            <p:cNvSpPr/>
            <p:nvPr/>
          </p:nvSpPr>
          <p:spPr>
            <a:xfrm>
              <a:off x="7448019" y="1942172"/>
              <a:ext cx="469053" cy="536201"/>
            </a:xfrm>
            <a:custGeom>
              <a:avLst/>
              <a:gdLst/>
              <a:ahLst/>
              <a:cxnLst/>
              <a:rect l="l" t="t" r="r" b="b"/>
              <a:pathLst>
                <a:path w="20418" h="23341" extrusionOk="0">
                  <a:moveTo>
                    <a:pt x="7720" y="0"/>
                  </a:moveTo>
                  <a:lnTo>
                    <a:pt x="7172" y="91"/>
                  </a:lnTo>
                  <a:lnTo>
                    <a:pt x="6578" y="228"/>
                  </a:lnTo>
                  <a:lnTo>
                    <a:pt x="6030" y="502"/>
                  </a:lnTo>
                  <a:lnTo>
                    <a:pt x="5482" y="868"/>
                  </a:lnTo>
                  <a:lnTo>
                    <a:pt x="4934" y="1325"/>
                  </a:lnTo>
                  <a:lnTo>
                    <a:pt x="4203" y="2101"/>
                  </a:lnTo>
                  <a:lnTo>
                    <a:pt x="3563" y="2969"/>
                  </a:lnTo>
                  <a:lnTo>
                    <a:pt x="2558" y="4431"/>
                  </a:lnTo>
                  <a:lnTo>
                    <a:pt x="2056" y="5207"/>
                  </a:lnTo>
                  <a:lnTo>
                    <a:pt x="1554" y="5984"/>
                  </a:lnTo>
                  <a:lnTo>
                    <a:pt x="1142" y="6806"/>
                  </a:lnTo>
                  <a:lnTo>
                    <a:pt x="731" y="7582"/>
                  </a:lnTo>
                  <a:lnTo>
                    <a:pt x="412" y="8313"/>
                  </a:lnTo>
                  <a:lnTo>
                    <a:pt x="183" y="8998"/>
                  </a:lnTo>
                  <a:lnTo>
                    <a:pt x="92" y="9318"/>
                  </a:lnTo>
                  <a:lnTo>
                    <a:pt x="1" y="9683"/>
                  </a:lnTo>
                  <a:lnTo>
                    <a:pt x="1" y="10003"/>
                  </a:lnTo>
                  <a:lnTo>
                    <a:pt x="1" y="10414"/>
                  </a:lnTo>
                  <a:lnTo>
                    <a:pt x="46" y="10825"/>
                  </a:lnTo>
                  <a:lnTo>
                    <a:pt x="183" y="11602"/>
                  </a:lnTo>
                  <a:lnTo>
                    <a:pt x="366" y="12287"/>
                  </a:lnTo>
                  <a:lnTo>
                    <a:pt x="640" y="12926"/>
                  </a:lnTo>
                  <a:lnTo>
                    <a:pt x="868" y="13429"/>
                  </a:lnTo>
                  <a:lnTo>
                    <a:pt x="1097" y="13840"/>
                  </a:lnTo>
                  <a:lnTo>
                    <a:pt x="1325" y="14160"/>
                  </a:lnTo>
                  <a:lnTo>
                    <a:pt x="1188" y="14982"/>
                  </a:lnTo>
                  <a:lnTo>
                    <a:pt x="1142" y="15347"/>
                  </a:lnTo>
                  <a:lnTo>
                    <a:pt x="183" y="21331"/>
                  </a:lnTo>
                  <a:lnTo>
                    <a:pt x="320" y="21468"/>
                  </a:lnTo>
                  <a:lnTo>
                    <a:pt x="549" y="21650"/>
                  </a:lnTo>
                  <a:lnTo>
                    <a:pt x="914" y="21833"/>
                  </a:lnTo>
                  <a:lnTo>
                    <a:pt x="1371" y="22016"/>
                  </a:lnTo>
                  <a:lnTo>
                    <a:pt x="1919" y="22199"/>
                  </a:lnTo>
                  <a:lnTo>
                    <a:pt x="2558" y="22381"/>
                  </a:lnTo>
                  <a:lnTo>
                    <a:pt x="4066" y="22747"/>
                  </a:lnTo>
                  <a:lnTo>
                    <a:pt x="4934" y="22884"/>
                  </a:lnTo>
                  <a:lnTo>
                    <a:pt x="5847" y="23021"/>
                  </a:lnTo>
                  <a:lnTo>
                    <a:pt x="6806" y="23158"/>
                  </a:lnTo>
                  <a:lnTo>
                    <a:pt x="7811" y="23249"/>
                  </a:lnTo>
                  <a:lnTo>
                    <a:pt x="8862" y="23295"/>
                  </a:lnTo>
                  <a:lnTo>
                    <a:pt x="9958" y="23340"/>
                  </a:lnTo>
                  <a:lnTo>
                    <a:pt x="11054" y="23340"/>
                  </a:lnTo>
                  <a:lnTo>
                    <a:pt x="12150" y="23249"/>
                  </a:lnTo>
                  <a:lnTo>
                    <a:pt x="13658" y="23112"/>
                  </a:lnTo>
                  <a:lnTo>
                    <a:pt x="15165" y="22884"/>
                  </a:lnTo>
                  <a:lnTo>
                    <a:pt x="16627" y="22564"/>
                  </a:lnTo>
                  <a:lnTo>
                    <a:pt x="18088" y="22153"/>
                  </a:lnTo>
                  <a:lnTo>
                    <a:pt x="18408" y="22016"/>
                  </a:lnTo>
                  <a:lnTo>
                    <a:pt x="19413" y="21605"/>
                  </a:lnTo>
                  <a:lnTo>
                    <a:pt x="20418" y="21148"/>
                  </a:lnTo>
                  <a:lnTo>
                    <a:pt x="20189" y="20372"/>
                  </a:lnTo>
                  <a:lnTo>
                    <a:pt x="19596" y="18362"/>
                  </a:lnTo>
                  <a:lnTo>
                    <a:pt x="18682" y="15484"/>
                  </a:lnTo>
                  <a:lnTo>
                    <a:pt x="18180" y="13840"/>
                  </a:lnTo>
                  <a:lnTo>
                    <a:pt x="17586" y="12150"/>
                  </a:lnTo>
                  <a:lnTo>
                    <a:pt x="17495" y="11876"/>
                  </a:lnTo>
                  <a:lnTo>
                    <a:pt x="16809" y="10049"/>
                  </a:lnTo>
                  <a:lnTo>
                    <a:pt x="16079" y="8267"/>
                  </a:lnTo>
                  <a:lnTo>
                    <a:pt x="15348" y="6669"/>
                  </a:lnTo>
                  <a:lnTo>
                    <a:pt x="14982" y="5938"/>
                  </a:lnTo>
                  <a:lnTo>
                    <a:pt x="14617" y="5253"/>
                  </a:lnTo>
                  <a:lnTo>
                    <a:pt x="14252" y="4659"/>
                  </a:lnTo>
                  <a:lnTo>
                    <a:pt x="13886" y="4111"/>
                  </a:lnTo>
                  <a:lnTo>
                    <a:pt x="13521" y="3608"/>
                  </a:lnTo>
                  <a:lnTo>
                    <a:pt x="13110" y="3060"/>
                  </a:lnTo>
                  <a:lnTo>
                    <a:pt x="12699" y="2604"/>
                  </a:lnTo>
                  <a:lnTo>
                    <a:pt x="12242" y="2101"/>
                  </a:lnTo>
                  <a:lnTo>
                    <a:pt x="11739" y="1644"/>
                  </a:lnTo>
                  <a:lnTo>
                    <a:pt x="11237" y="1233"/>
                  </a:lnTo>
                  <a:lnTo>
                    <a:pt x="10826" y="914"/>
                  </a:lnTo>
                  <a:lnTo>
                    <a:pt x="10369" y="640"/>
                  </a:lnTo>
                  <a:lnTo>
                    <a:pt x="9867" y="411"/>
                  </a:lnTo>
                  <a:lnTo>
                    <a:pt x="9364" y="228"/>
                  </a:lnTo>
                  <a:lnTo>
                    <a:pt x="8816" y="46"/>
                  </a:lnTo>
                  <a:lnTo>
                    <a:pt x="8268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5" name="Google Shape;4214;p55"/>
            <p:cNvSpPr/>
            <p:nvPr/>
          </p:nvSpPr>
          <p:spPr>
            <a:xfrm>
              <a:off x="7443815" y="2038702"/>
              <a:ext cx="68228" cy="235055"/>
            </a:xfrm>
            <a:custGeom>
              <a:avLst/>
              <a:gdLst/>
              <a:ahLst/>
              <a:cxnLst/>
              <a:rect l="l" t="t" r="r" b="b"/>
              <a:pathLst>
                <a:path w="2970" h="10232" extrusionOk="0">
                  <a:moveTo>
                    <a:pt x="2878" y="0"/>
                  </a:moveTo>
                  <a:lnTo>
                    <a:pt x="2285" y="1005"/>
                  </a:lnTo>
                  <a:lnTo>
                    <a:pt x="1645" y="1964"/>
                  </a:lnTo>
                  <a:lnTo>
                    <a:pt x="2148" y="594"/>
                  </a:lnTo>
                  <a:lnTo>
                    <a:pt x="1737" y="1462"/>
                  </a:lnTo>
                  <a:lnTo>
                    <a:pt x="1417" y="2330"/>
                  </a:lnTo>
                  <a:lnTo>
                    <a:pt x="1006" y="3106"/>
                  </a:lnTo>
                  <a:lnTo>
                    <a:pt x="595" y="3883"/>
                  </a:lnTo>
                  <a:lnTo>
                    <a:pt x="366" y="4385"/>
                  </a:lnTo>
                  <a:lnTo>
                    <a:pt x="229" y="4888"/>
                  </a:lnTo>
                  <a:lnTo>
                    <a:pt x="92" y="5390"/>
                  </a:lnTo>
                  <a:lnTo>
                    <a:pt x="47" y="5938"/>
                  </a:lnTo>
                  <a:lnTo>
                    <a:pt x="1" y="6441"/>
                  </a:lnTo>
                  <a:lnTo>
                    <a:pt x="92" y="6989"/>
                  </a:lnTo>
                  <a:lnTo>
                    <a:pt x="184" y="7491"/>
                  </a:lnTo>
                  <a:lnTo>
                    <a:pt x="321" y="7994"/>
                  </a:lnTo>
                  <a:lnTo>
                    <a:pt x="549" y="8587"/>
                  </a:lnTo>
                  <a:lnTo>
                    <a:pt x="777" y="9135"/>
                  </a:lnTo>
                  <a:lnTo>
                    <a:pt x="1097" y="9684"/>
                  </a:lnTo>
                  <a:lnTo>
                    <a:pt x="1371" y="10232"/>
                  </a:lnTo>
                  <a:lnTo>
                    <a:pt x="1462" y="10232"/>
                  </a:lnTo>
                  <a:lnTo>
                    <a:pt x="1508" y="10186"/>
                  </a:lnTo>
                  <a:lnTo>
                    <a:pt x="1508" y="10140"/>
                  </a:lnTo>
                  <a:lnTo>
                    <a:pt x="1097" y="9181"/>
                  </a:lnTo>
                  <a:lnTo>
                    <a:pt x="686" y="8176"/>
                  </a:lnTo>
                  <a:lnTo>
                    <a:pt x="549" y="7674"/>
                  </a:lnTo>
                  <a:lnTo>
                    <a:pt x="412" y="7171"/>
                  </a:lnTo>
                  <a:lnTo>
                    <a:pt x="366" y="6669"/>
                  </a:lnTo>
                  <a:lnTo>
                    <a:pt x="321" y="6121"/>
                  </a:lnTo>
                  <a:lnTo>
                    <a:pt x="366" y="5618"/>
                  </a:lnTo>
                  <a:lnTo>
                    <a:pt x="503" y="5070"/>
                  </a:lnTo>
                  <a:lnTo>
                    <a:pt x="640" y="4568"/>
                  </a:lnTo>
                  <a:lnTo>
                    <a:pt x="777" y="4111"/>
                  </a:lnTo>
                  <a:lnTo>
                    <a:pt x="1234" y="3152"/>
                  </a:lnTo>
                  <a:lnTo>
                    <a:pt x="1691" y="2193"/>
                  </a:lnTo>
                  <a:lnTo>
                    <a:pt x="2285" y="1096"/>
                  </a:lnTo>
                  <a:lnTo>
                    <a:pt x="2970" y="46"/>
                  </a:lnTo>
                  <a:lnTo>
                    <a:pt x="292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6" name="Google Shape;4215;p55"/>
            <p:cNvSpPr/>
            <p:nvPr/>
          </p:nvSpPr>
          <p:spPr>
            <a:xfrm>
              <a:off x="7540368" y="1823588"/>
              <a:ext cx="108086" cy="201492"/>
            </a:xfrm>
            <a:custGeom>
              <a:avLst/>
              <a:gdLst/>
              <a:ahLst/>
              <a:cxnLst/>
              <a:rect l="l" t="t" r="r" b="b"/>
              <a:pathLst>
                <a:path w="4705" h="8771" extrusionOk="0">
                  <a:moveTo>
                    <a:pt x="4020" y="1"/>
                  </a:moveTo>
                  <a:lnTo>
                    <a:pt x="3471" y="320"/>
                  </a:lnTo>
                  <a:lnTo>
                    <a:pt x="0" y="2650"/>
                  </a:lnTo>
                  <a:lnTo>
                    <a:pt x="731" y="5619"/>
                  </a:lnTo>
                  <a:lnTo>
                    <a:pt x="777" y="5847"/>
                  </a:lnTo>
                  <a:lnTo>
                    <a:pt x="777" y="6304"/>
                  </a:lnTo>
                  <a:lnTo>
                    <a:pt x="868" y="7309"/>
                  </a:lnTo>
                  <a:lnTo>
                    <a:pt x="914" y="7811"/>
                  </a:lnTo>
                  <a:lnTo>
                    <a:pt x="1005" y="8314"/>
                  </a:lnTo>
                  <a:lnTo>
                    <a:pt x="1142" y="8633"/>
                  </a:lnTo>
                  <a:lnTo>
                    <a:pt x="1233" y="8725"/>
                  </a:lnTo>
                  <a:lnTo>
                    <a:pt x="1325" y="8770"/>
                  </a:lnTo>
                  <a:lnTo>
                    <a:pt x="1644" y="8725"/>
                  </a:lnTo>
                  <a:lnTo>
                    <a:pt x="1918" y="8679"/>
                  </a:lnTo>
                  <a:lnTo>
                    <a:pt x="2238" y="8542"/>
                  </a:lnTo>
                  <a:lnTo>
                    <a:pt x="2512" y="8405"/>
                  </a:lnTo>
                  <a:lnTo>
                    <a:pt x="3106" y="8040"/>
                  </a:lnTo>
                  <a:lnTo>
                    <a:pt x="3608" y="7583"/>
                  </a:lnTo>
                  <a:lnTo>
                    <a:pt x="4020" y="7126"/>
                  </a:lnTo>
                  <a:lnTo>
                    <a:pt x="4385" y="6669"/>
                  </a:lnTo>
                  <a:lnTo>
                    <a:pt x="4613" y="6350"/>
                  </a:lnTo>
                  <a:lnTo>
                    <a:pt x="4705" y="6121"/>
                  </a:lnTo>
                  <a:lnTo>
                    <a:pt x="4659" y="4751"/>
                  </a:lnTo>
                  <a:lnTo>
                    <a:pt x="4522" y="3426"/>
                  </a:lnTo>
                  <a:lnTo>
                    <a:pt x="4476" y="3061"/>
                  </a:lnTo>
                  <a:lnTo>
                    <a:pt x="4431" y="2696"/>
                  </a:lnTo>
                  <a:lnTo>
                    <a:pt x="4339" y="2193"/>
                  </a:lnTo>
                  <a:lnTo>
                    <a:pt x="4339" y="2056"/>
                  </a:lnTo>
                  <a:lnTo>
                    <a:pt x="4294" y="1873"/>
                  </a:lnTo>
                  <a:lnTo>
                    <a:pt x="4020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7" name="Google Shape;4216;p55"/>
            <p:cNvSpPr/>
            <p:nvPr/>
          </p:nvSpPr>
          <p:spPr>
            <a:xfrm>
              <a:off x="7540368" y="1823588"/>
              <a:ext cx="98644" cy="129082"/>
            </a:xfrm>
            <a:custGeom>
              <a:avLst/>
              <a:gdLst/>
              <a:ahLst/>
              <a:cxnLst/>
              <a:rect l="l" t="t" r="r" b="b"/>
              <a:pathLst>
                <a:path w="4294" h="5619" extrusionOk="0">
                  <a:moveTo>
                    <a:pt x="4020" y="1"/>
                  </a:moveTo>
                  <a:lnTo>
                    <a:pt x="3471" y="320"/>
                  </a:lnTo>
                  <a:lnTo>
                    <a:pt x="0" y="2650"/>
                  </a:lnTo>
                  <a:lnTo>
                    <a:pt x="731" y="5619"/>
                  </a:lnTo>
                  <a:lnTo>
                    <a:pt x="1325" y="5345"/>
                  </a:lnTo>
                  <a:lnTo>
                    <a:pt x="1918" y="5025"/>
                  </a:lnTo>
                  <a:lnTo>
                    <a:pt x="2421" y="4614"/>
                  </a:lnTo>
                  <a:lnTo>
                    <a:pt x="2923" y="4157"/>
                  </a:lnTo>
                  <a:lnTo>
                    <a:pt x="3334" y="3655"/>
                  </a:lnTo>
                  <a:lnTo>
                    <a:pt x="3745" y="3107"/>
                  </a:lnTo>
                  <a:lnTo>
                    <a:pt x="4065" y="2513"/>
                  </a:lnTo>
                  <a:lnTo>
                    <a:pt x="4294" y="1873"/>
                  </a:lnTo>
                  <a:lnTo>
                    <a:pt x="40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8" name="Google Shape;4217;p55"/>
            <p:cNvSpPr/>
            <p:nvPr/>
          </p:nvSpPr>
          <p:spPr>
            <a:xfrm>
              <a:off x="7436487" y="1632617"/>
              <a:ext cx="228760" cy="289637"/>
            </a:xfrm>
            <a:custGeom>
              <a:avLst/>
              <a:gdLst/>
              <a:ahLst/>
              <a:cxnLst/>
              <a:rect l="l" t="t" r="r" b="b"/>
              <a:pathLst>
                <a:path w="9958" h="12608" extrusionOk="0">
                  <a:moveTo>
                    <a:pt x="4933" y="1"/>
                  </a:moveTo>
                  <a:lnTo>
                    <a:pt x="4476" y="92"/>
                  </a:lnTo>
                  <a:lnTo>
                    <a:pt x="4020" y="183"/>
                  </a:lnTo>
                  <a:lnTo>
                    <a:pt x="3563" y="320"/>
                  </a:lnTo>
                  <a:lnTo>
                    <a:pt x="3106" y="549"/>
                  </a:lnTo>
                  <a:lnTo>
                    <a:pt x="2649" y="868"/>
                  </a:lnTo>
                  <a:lnTo>
                    <a:pt x="2238" y="1188"/>
                  </a:lnTo>
                  <a:lnTo>
                    <a:pt x="1827" y="1645"/>
                  </a:lnTo>
                  <a:lnTo>
                    <a:pt x="1462" y="2147"/>
                  </a:lnTo>
                  <a:lnTo>
                    <a:pt x="1142" y="2741"/>
                  </a:lnTo>
                  <a:lnTo>
                    <a:pt x="822" y="3381"/>
                  </a:lnTo>
                  <a:lnTo>
                    <a:pt x="548" y="4157"/>
                  </a:lnTo>
                  <a:lnTo>
                    <a:pt x="320" y="4979"/>
                  </a:lnTo>
                  <a:lnTo>
                    <a:pt x="137" y="5939"/>
                  </a:lnTo>
                  <a:lnTo>
                    <a:pt x="46" y="6898"/>
                  </a:lnTo>
                  <a:lnTo>
                    <a:pt x="0" y="7766"/>
                  </a:lnTo>
                  <a:lnTo>
                    <a:pt x="91" y="8542"/>
                  </a:lnTo>
                  <a:lnTo>
                    <a:pt x="183" y="9182"/>
                  </a:lnTo>
                  <a:lnTo>
                    <a:pt x="366" y="9821"/>
                  </a:lnTo>
                  <a:lnTo>
                    <a:pt x="594" y="10323"/>
                  </a:lnTo>
                  <a:lnTo>
                    <a:pt x="822" y="10780"/>
                  </a:lnTo>
                  <a:lnTo>
                    <a:pt x="1142" y="11191"/>
                  </a:lnTo>
                  <a:lnTo>
                    <a:pt x="1462" y="11511"/>
                  </a:lnTo>
                  <a:lnTo>
                    <a:pt x="1781" y="11785"/>
                  </a:lnTo>
                  <a:lnTo>
                    <a:pt x="2101" y="12013"/>
                  </a:lnTo>
                  <a:lnTo>
                    <a:pt x="2467" y="12196"/>
                  </a:lnTo>
                  <a:lnTo>
                    <a:pt x="2786" y="12333"/>
                  </a:lnTo>
                  <a:lnTo>
                    <a:pt x="3060" y="12425"/>
                  </a:lnTo>
                  <a:lnTo>
                    <a:pt x="3609" y="12516"/>
                  </a:lnTo>
                  <a:lnTo>
                    <a:pt x="4111" y="12607"/>
                  </a:lnTo>
                  <a:lnTo>
                    <a:pt x="4796" y="12607"/>
                  </a:lnTo>
                  <a:lnTo>
                    <a:pt x="5162" y="12562"/>
                  </a:lnTo>
                  <a:lnTo>
                    <a:pt x="5573" y="12516"/>
                  </a:lnTo>
                  <a:lnTo>
                    <a:pt x="6029" y="12379"/>
                  </a:lnTo>
                  <a:lnTo>
                    <a:pt x="6440" y="12242"/>
                  </a:lnTo>
                  <a:lnTo>
                    <a:pt x="6897" y="12013"/>
                  </a:lnTo>
                  <a:lnTo>
                    <a:pt x="7354" y="11694"/>
                  </a:lnTo>
                  <a:lnTo>
                    <a:pt x="7811" y="11328"/>
                  </a:lnTo>
                  <a:lnTo>
                    <a:pt x="8222" y="10826"/>
                  </a:lnTo>
                  <a:lnTo>
                    <a:pt x="8587" y="10278"/>
                  </a:lnTo>
                  <a:lnTo>
                    <a:pt x="8953" y="9593"/>
                  </a:lnTo>
                  <a:lnTo>
                    <a:pt x="9272" y="8816"/>
                  </a:lnTo>
                  <a:lnTo>
                    <a:pt x="9546" y="7903"/>
                  </a:lnTo>
                  <a:lnTo>
                    <a:pt x="9775" y="6943"/>
                  </a:lnTo>
                  <a:lnTo>
                    <a:pt x="9912" y="6076"/>
                  </a:lnTo>
                  <a:lnTo>
                    <a:pt x="9958" y="5253"/>
                  </a:lnTo>
                  <a:lnTo>
                    <a:pt x="9958" y="4523"/>
                  </a:lnTo>
                  <a:lnTo>
                    <a:pt x="9912" y="3883"/>
                  </a:lnTo>
                  <a:lnTo>
                    <a:pt x="9775" y="3244"/>
                  </a:lnTo>
                  <a:lnTo>
                    <a:pt x="9592" y="2696"/>
                  </a:lnTo>
                  <a:lnTo>
                    <a:pt x="9364" y="2239"/>
                  </a:lnTo>
                  <a:lnTo>
                    <a:pt x="9090" y="1782"/>
                  </a:lnTo>
                  <a:lnTo>
                    <a:pt x="8770" y="1417"/>
                  </a:lnTo>
                  <a:lnTo>
                    <a:pt x="8405" y="1097"/>
                  </a:lnTo>
                  <a:lnTo>
                    <a:pt x="8039" y="777"/>
                  </a:lnTo>
                  <a:lnTo>
                    <a:pt x="7628" y="549"/>
                  </a:lnTo>
                  <a:lnTo>
                    <a:pt x="7217" y="366"/>
                  </a:lnTo>
                  <a:lnTo>
                    <a:pt x="6760" y="229"/>
                  </a:lnTo>
                  <a:lnTo>
                    <a:pt x="6349" y="92"/>
                  </a:lnTo>
                  <a:lnTo>
                    <a:pt x="5892" y="46"/>
                  </a:lnTo>
                  <a:lnTo>
                    <a:pt x="5436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79" name="Google Shape;4218;p55"/>
            <p:cNvSpPr/>
            <p:nvPr/>
          </p:nvSpPr>
          <p:spPr>
            <a:xfrm>
              <a:off x="7455370" y="1749088"/>
              <a:ext cx="23110" cy="12612"/>
            </a:xfrm>
            <a:custGeom>
              <a:avLst/>
              <a:gdLst/>
              <a:ahLst/>
              <a:cxnLst/>
              <a:rect l="l" t="t" r="r" b="b"/>
              <a:pathLst>
                <a:path w="1006" h="549" extrusionOk="0">
                  <a:moveTo>
                    <a:pt x="503" y="1"/>
                  </a:moveTo>
                  <a:lnTo>
                    <a:pt x="274" y="46"/>
                  </a:lnTo>
                  <a:lnTo>
                    <a:pt x="46" y="183"/>
                  </a:lnTo>
                  <a:lnTo>
                    <a:pt x="0" y="275"/>
                  </a:lnTo>
                  <a:lnTo>
                    <a:pt x="0" y="366"/>
                  </a:lnTo>
                  <a:lnTo>
                    <a:pt x="46" y="412"/>
                  </a:lnTo>
                  <a:lnTo>
                    <a:pt x="92" y="503"/>
                  </a:lnTo>
                  <a:lnTo>
                    <a:pt x="137" y="549"/>
                  </a:lnTo>
                  <a:lnTo>
                    <a:pt x="229" y="549"/>
                  </a:lnTo>
                  <a:lnTo>
                    <a:pt x="594" y="503"/>
                  </a:lnTo>
                  <a:lnTo>
                    <a:pt x="777" y="457"/>
                  </a:lnTo>
                  <a:lnTo>
                    <a:pt x="959" y="366"/>
                  </a:lnTo>
                  <a:lnTo>
                    <a:pt x="1005" y="275"/>
                  </a:lnTo>
                  <a:lnTo>
                    <a:pt x="959" y="138"/>
                  </a:lnTo>
                  <a:lnTo>
                    <a:pt x="868" y="46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0" name="Google Shape;4219;p55"/>
            <p:cNvSpPr/>
            <p:nvPr/>
          </p:nvSpPr>
          <p:spPr>
            <a:xfrm>
              <a:off x="7529870" y="1750145"/>
              <a:ext cx="22054" cy="14702"/>
            </a:xfrm>
            <a:custGeom>
              <a:avLst/>
              <a:gdLst/>
              <a:ahLst/>
              <a:cxnLst/>
              <a:rect l="l" t="t" r="r" b="b"/>
              <a:pathLst>
                <a:path w="960" h="640" extrusionOk="0">
                  <a:moveTo>
                    <a:pt x="274" y="0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229"/>
                  </a:lnTo>
                  <a:lnTo>
                    <a:pt x="0" y="320"/>
                  </a:lnTo>
                  <a:lnTo>
                    <a:pt x="183" y="457"/>
                  </a:lnTo>
                  <a:lnTo>
                    <a:pt x="366" y="503"/>
                  </a:lnTo>
                  <a:lnTo>
                    <a:pt x="685" y="640"/>
                  </a:lnTo>
                  <a:lnTo>
                    <a:pt x="777" y="640"/>
                  </a:lnTo>
                  <a:lnTo>
                    <a:pt x="868" y="594"/>
                  </a:lnTo>
                  <a:lnTo>
                    <a:pt x="914" y="548"/>
                  </a:lnTo>
                  <a:lnTo>
                    <a:pt x="959" y="457"/>
                  </a:lnTo>
                  <a:lnTo>
                    <a:pt x="959" y="411"/>
                  </a:lnTo>
                  <a:lnTo>
                    <a:pt x="914" y="320"/>
                  </a:lnTo>
                  <a:lnTo>
                    <a:pt x="731" y="137"/>
                  </a:lnTo>
                  <a:lnTo>
                    <a:pt x="503" y="46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1" name="Google Shape;4220;p55"/>
            <p:cNvSpPr/>
            <p:nvPr/>
          </p:nvSpPr>
          <p:spPr>
            <a:xfrm>
              <a:off x="7524609" y="1786878"/>
              <a:ext cx="8431" cy="23087"/>
            </a:xfrm>
            <a:custGeom>
              <a:avLst/>
              <a:gdLst/>
              <a:ahLst/>
              <a:cxnLst/>
              <a:rect l="l" t="t" r="r" b="b"/>
              <a:pathLst>
                <a:path w="367" h="1005" extrusionOk="0">
                  <a:moveTo>
                    <a:pt x="47" y="0"/>
                  </a:moveTo>
                  <a:lnTo>
                    <a:pt x="1" y="274"/>
                  </a:lnTo>
                  <a:lnTo>
                    <a:pt x="1" y="594"/>
                  </a:lnTo>
                  <a:lnTo>
                    <a:pt x="47" y="731"/>
                  </a:lnTo>
                  <a:lnTo>
                    <a:pt x="138" y="822"/>
                  </a:lnTo>
                  <a:lnTo>
                    <a:pt x="229" y="959"/>
                  </a:lnTo>
                  <a:lnTo>
                    <a:pt x="366" y="1005"/>
                  </a:lnTo>
                  <a:lnTo>
                    <a:pt x="366" y="959"/>
                  </a:lnTo>
                  <a:lnTo>
                    <a:pt x="275" y="914"/>
                  </a:lnTo>
                  <a:lnTo>
                    <a:pt x="184" y="822"/>
                  </a:lnTo>
                  <a:lnTo>
                    <a:pt x="92" y="594"/>
                  </a:lnTo>
                  <a:lnTo>
                    <a:pt x="47" y="320"/>
                  </a:lnTo>
                  <a:lnTo>
                    <a:pt x="92" y="4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2" name="Google Shape;4221;p55"/>
            <p:cNvSpPr/>
            <p:nvPr/>
          </p:nvSpPr>
          <p:spPr>
            <a:xfrm>
              <a:off x="7524609" y="1778470"/>
              <a:ext cx="18929" cy="27314"/>
            </a:xfrm>
            <a:custGeom>
              <a:avLst/>
              <a:gdLst/>
              <a:ahLst/>
              <a:cxnLst/>
              <a:rect l="l" t="t" r="r" b="b"/>
              <a:pathLst>
                <a:path w="824" h="1189" extrusionOk="0">
                  <a:moveTo>
                    <a:pt x="321" y="1"/>
                  </a:moveTo>
                  <a:lnTo>
                    <a:pt x="275" y="46"/>
                  </a:lnTo>
                  <a:lnTo>
                    <a:pt x="138" y="183"/>
                  </a:lnTo>
                  <a:lnTo>
                    <a:pt x="47" y="366"/>
                  </a:lnTo>
                  <a:lnTo>
                    <a:pt x="1" y="594"/>
                  </a:lnTo>
                  <a:lnTo>
                    <a:pt x="47" y="823"/>
                  </a:lnTo>
                  <a:lnTo>
                    <a:pt x="92" y="1005"/>
                  </a:lnTo>
                  <a:lnTo>
                    <a:pt x="229" y="1142"/>
                  </a:lnTo>
                  <a:lnTo>
                    <a:pt x="321" y="1188"/>
                  </a:lnTo>
                  <a:lnTo>
                    <a:pt x="503" y="1188"/>
                  </a:lnTo>
                  <a:lnTo>
                    <a:pt x="595" y="1142"/>
                  </a:lnTo>
                  <a:lnTo>
                    <a:pt x="732" y="1005"/>
                  </a:lnTo>
                  <a:lnTo>
                    <a:pt x="823" y="823"/>
                  </a:lnTo>
                  <a:lnTo>
                    <a:pt x="823" y="594"/>
                  </a:lnTo>
                  <a:lnTo>
                    <a:pt x="823" y="412"/>
                  </a:lnTo>
                  <a:lnTo>
                    <a:pt x="732" y="183"/>
                  </a:lnTo>
                  <a:lnTo>
                    <a:pt x="640" y="46"/>
                  </a:lnTo>
                  <a:lnTo>
                    <a:pt x="549" y="46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3" name="Google Shape;4222;p55"/>
            <p:cNvSpPr/>
            <p:nvPr/>
          </p:nvSpPr>
          <p:spPr>
            <a:xfrm>
              <a:off x="7538255" y="1780560"/>
              <a:ext cx="17873" cy="11578"/>
            </a:xfrm>
            <a:custGeom>
              <a:avLst/>
              <a:gdLst/>
              <a:ahLst/>
              <a:cxnLst/>
              <a:rect l="l" t="t" r="r" b="b"/>
              <a:pathLst>
                <a:path w="778" h="504" extrusionOk="0">
                  <a:moveTo>
                    <a:pt x="1" y="1"/>
                  </a:moveTo>
                  <a:lnTo>
                    <a:pt x="1" y="47"/>
                  </a:lnTo>
                  <a:lnTo>
                    <a:pt x="46" y="229"/>
                  </a:lnTo>
                  <a:lnTo>
                    <a:pt x="138" y="366"/>
                  </a:lnTo>
                  <a:lnTo>
                    <a:pt x="229" y="458"/>
                  </a:lnTo>
                  <a:lnTo>
                    <a:pt x="412" y="503"/>
                  </a:lnTo>
                  <a:lnTo>
                    <a:pt x="549" y="458"/>
                  </a:lnTo>
                  <a:lnTo>
                    <a:pt x="686" y="321"/>
                  </a:lnTo>
                  <a:lnTo>
                    <a:pt x="732" y="184"/>
                  </a:lnTo>
                  <a:lnTo>
                    <a:pt x="777" y="1"/>
                  </a:lnTo>
                  <a:lnTo>
                    <a:pt x="732" y="1"/>
                  </a:lnTo>
                  <a:lnTo>
                    <a:pt x="549" y="184"/>
                  </a:lnTo>
                  <a:lnTo>
                    <a:pt x="457" y="229"/>
                  </a:lnTo>
                  <a:lnTo>
                    <a:pt x="366" y="229"/>
                  </a:lnTo>
                  <a:lnTo>
                    <a:pt x="275" y="184"/>
                  </a:lnTo>
                  <a:lnTo>
                    <a:pt x="229" y="138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4" name="Google Shape;4223;p55"/>
            <p:cNvSpPr/>
            <p:nvPr/>
          </p:nvSpPr>
          <p:spPr>
            <a:xfrm>
              <a:off x="7465868" y="1780560"/>
              <a:ext cx="11555" cy="21020"/>
            </a:xfrm>
            <a:custGeom>
              <a:avLst/>
              <a:gdLst/>
              <a:ahLst/>
              <a:cxnLst/>
              <a:rect l="l" t="t" r="r" b="b"/>
              <a:pathLst>
                <a:path w="503" h="915" extrusionOk="0">
                  <a:moveTo>
                    <a:pt x="457" y="1"/>
                  </a:moveTo>
                  <a:lnTo>
                    <a:pt x="457" y="1"/>
                  </a:lnTo>
                  <a:lnTo>
                    <a:pt x="457" y="1"/>
                  </a:lnTo>
                  <a:close/>
                  <a:moveTo>
                    <a:pt x="457" y="1"/>
                  </a:moveTo>
                  <a:lnTo>
                    <a:pt x="411" y="321"/>
                  </a:lnTo>
                  <a:lnTo>
                    <a:pt x="365" y="549"/>
                  </a:lnTo>
                  <a:lnTo>
                    <a:pt x="228" y="777"/>
                  </a:lnTo>
                  <a:lnTo>
                    <a:pt x="137" y="869"/>
                  </a:lnTo>
                  <a:lnTo>
                    <a:pt x="0" y="914"/>
                  </a:lnTo>
                  <a:lnTo>
                    <a:pt x="183" y="914"/>
                  </a:lnTo>
                  <a:lnTo>
                    <a:pt x="274" y="823"/>
                  </a:lnTo>
                  <a:lnTo>
                    <a:pt x="365" y="732"/>
                  </a:lnTo>
                  <a:lnTo>
                    <a:pt x="411" y="595"/>
                  </a:lnTo>
                  <a:lnTo>
                    <a:pt x="502" y="275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5" name="Google Shape;4224;p55"/>
            <p:cNvSpPr/>
            <p:nvPr/>
          </p:nvSpPr>
          <p:spPr>
            <a:xfrm>
              <a:off x="7465868" y="1780560"/>
              <a:ext cx="10498" cy="21020"/>
            </a:xfrm>
            <a:custGeom>
              <a:avLst/>
              <a:gdLst/>
              <a:ahLst/>
              <a:cxnLst/>
              <a:rect l="l" t="t" r="r" b="b"/>
              <a:pathLst>
                <a:path w="457" h="915" fill="none" extrusionOk="0">
                  <a:moveTo>
                    <a:pt x="457" y="1"/>
                  </a:moveTo>
                  <a:lnTo>
                    <a:pt x="457" y="1"/>
                  </a:lnTo>
                  <a:lnTo>
                    <a:pt x="457" y="1"/>
                  </a:lnTo>
                  <a:lnTo>
                    <a:pt x="457" y="1"/>
                  </a:lnTo>
                  <a:lnTo>
                    <a:pt x="457" y="1"/>
                  </a:lnTo>
                  <a:lnTo>
                    <a:pt x="411" y="321"/>
                  </a:lnTo>
                  <a:lnTo>
                    <a:pt x="365" y="549"/>
                  </a:lnTo>
                  <a:lnTo>
                    <a:pt x="228" y="777"/>
                  </a:lnTo>
                  <a:lnTo>
                    <a:pt x="137" y="869"/>
                  </a:lnTo>
                  <a:lnTo>
                    <a:pt x="0" y="9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6" name="Google Shape;4225;p55"/>
            <p:cNvSpPr/>
            <p:nvPr/>
          </p:nvSpPr>
          <p:spPr>
            <a:xfrm>
              <a:off x="7465868" y="1780560"/>
              <a:ext cx="11555" cy="21020"/>
            </a:xfrm>
            <a:custGeom>
              <a:avLst/>
              <a:gdLst/>
              <a:ahLst/>
              <a:cxnLst/>
              <a:rect l="l" t="t" r="r" b="b"/>
              <a:pathLst>
                <a:path w="503" h="915" fill="none" extrusionOk="0">
                  <a:moveTo>
                    <a:pt x="0" y="914"/>
                  </a:moveTo>
                  <a:lnTo>
                    <a:pt x="0" y="914"/>
                  </a:lnTo>
                  <a:lnTo>
                    <a:pt x="183" y="914"/>
                  </a:lnTo>
                  <a:lnTo>
                    <a:pt x="274" y="823"/>
                  </a:lnTo>
                  <a:lnTo>
                    <a:pt x="365" y="732"/>
                  </a:lnTo>
                  <a:lnTo>
                    <a:pt x="411" y="595"/>
                  </a:lnTo>
                  <a:lnTo>
                    <a:pt x="502" y="275"/>
                  </a:lnTo>
                  <a:lnTo>
                    <a:pt x="457" y="1"/>
                  </a:lnTo>
                  <a:lnTo>
                    <a:pt x="0" y="9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7" name="Google Shape;4226;p55"/>
            <p:cNvSpPr/>
            <p:nvPr/>
          </p:nvSpPr>
          <p:spPr>
            <a:xfrm>
              <a:off x="7458517" y="1771119"/>
              <a:ext cx="17850" cy="27314"/>
            </a:xfrm>
            <a:custGeom>
              <a:avLst/>
              <a:gdLst/>
              <a:ahLst/>
              <a:cxnLst/>
              <a:rect l="l" t="t" r="r" b="b"/>
              <a:pathLst>
                <a:path w="777" h="1189" extrusionOk="0">
                  <a:moveTo>
                    <a:pt x="366" y="1"/>
                  </a:moveTo>
                  <a:lnTo>
                    <a:pt x="274" y="47"/>
                  </a:lnTo>
                  <a:lnTo>
                    <a:pt x="137" y="138"/>
                  </a:lnTo>
                  <a:lnTo>
                    <a:pt x="46" y="321"/>
                  </a:lnTo>
                  <a:lnTo>
                    <a:pt x="0" y="549"/>
                  </a:lnTo>
                  <a:lnTo>
                    <a:pt x="0" y="732"/>
                  </a:lnTo>
                  <a:lnTo>
                    <a:pt x="46" y="960"/>
                  </a:lnTo>
                  <a:lnTo>
                    <a:pt x="137" y="1097"/>
                  </a:lnTo>
                  <a:lnTo>
                    <a:pt x="229" y="1143"/>
                  </a:lnTo>
                  <a:lnTo>
                    <a:pt x="320" y="1188"/>
                  </a:lnTo>
                  <a:lnTo>
                    <a:pt x="411" y="1188"/>
                  </a:lnTo>
                  <a:lnTo>
                    <a:pt x="503" y="1143"/>
                  </a:lnTo>
                  <a:lnTo>
                    <a:pt x="640" y="1051"/>
                  </a:lnTo>
                  <a:lnTo>
                    <a:pt x="731" y="869"/>
                  </a:lnTo>
                  <a:lnTo>
                    <a:pt x="777" y="640"/>
                  </a:lnTo>
                  <a:lnTo>
                    <a:pt x="777" y="412"/>
                  </a:lnTo>
                  <a:lnTo>
                    <a:pt x="731" y="229"/>
                  </a:lnTo>
                  <a:lnTo>
                    <a:pt x="640" y="92"/>
                  </a:lnTo>
                  <a:lnTo>
                    <a:pt x="594" y="47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8" name="Google Shape;4227;p55"/>
            <p:cNvSpPr/>
            <p:nvPr/>
          </p:nvSpPr>
          <p:spPr>
            <a:xfrm>
              <a:off x="7450109" y="1770085"/>
              <a:ext cx="14725" cy="11555"/>
            </a:xfrm>
            <a:custGeom>
              <a:avLst/>
              <a:gdLst/>
              <a:ahLst/>
              <a:cxnLst/>
              <a:rect l="l" t="t" r="r" b="b"/>
              <a:pathLst>
                <a:path w="641" h="503" extrusionOk="0">
                  <a:moveTo>
                    <a:pt x="1" y="0"/>
                  </a:moveTo>
                  <a:lnTo>
                    <a:pt x="1" y="137"/>
                  </a:lnTo>
                  <a:lnTo>
                    <a:pt x="1" y="320"/>
                  </a:lnTo>
                  <a:lnTo>
                    <a:pt x="92" y="457"/>
                  </a:lnTo>
                  <a:lnTo>
                    <a:pt x="229" y="503"/>
                  </a:lnTo>
                  <a:lnTo>
                    <a:pt x="366" y="503"/>
                  </a:lnTo>
                  <a:lnTo>
                    <a:pt x="458" y="457"/>
                  </a:lnTo>
                  <a:lnTo>
                    <a:pt x="595" y="320"/>
                  </a:lnTo>
                  <a:lnTo>
                    <a:pt x="640" y="183"/>
                  </a:lnTo>
                  <a:lnTo>
                    <a:pt x="640" y="137"/>
                  </a:lnTo>
                  <a:lnTo>
                    <a:pt x="595" y="92"/>
                  </a:lnTo>
                  <a:lnTo>
                    <a:pt x="458" y="183"/>
                  </a:lnTo>
                  <a:lnTo>
                    <a:pt x="366" y="229"/>
                  </a:lnTo>
                  <a:lnTo>
                    <a:pt x="275" y="274"/>
                  </a:lnTo>
                  <a:lnTo>
                    <a:pt x="184" y="229"/>
                  </a:lnTo>
                  <a:lnTo>
                    <a:pt x="138" y="18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89" name="Google Shape;4228;p55"/>
            <p:cNvSpPr/>
            <p:nvPr/>
          </p:nvSpPr>
          <p:spPr>
            <a:xfrm>
              <a:off x="7502578" y="1858207"/>
              <a:ext cx="17873" cy="8431"/>
            </a:xfrm>
            <a:custGeom>
              <a:avLst/>
              <a:gdLst/>
              <a:ahLst/>
              <a:cxnLst/>
              <a:rect l="l" t="t" r="r" b="b"/>
              <a:pathLst>
                <a:path w="778" h="367" extrusionOk="0">
                  <a:moveTo>
                    <a:pt x="732" y="1"/>
                  </a:moveTo>
                  <a:lnTo>
                    <a:pt x="549" y="138"/>
                  </a:lnTo>
                  <a:lnTo>
                    <a:pt x="503" y="184"/>
                  </a:lnTo>
                  <a:lnTo>
                    <a:pt x="412" y="229"/>
                  </a:lnTo>
                  <a:lnTo>
                    <a:pt x="183" y="184"/>
                  </a:lnTo>
                  <a:lnTo>
                    <a:pt x="1" y="138"/>
                  </a:lnTo>
                  <a:lnTo>
                    <a:pt x="1" y="138"/>
                  </a:lnTo>
                  <a:lnTo>
                    <a:pt x="92" y="229"/>
                  </a:lnTo>
                  <a:lnTo>
                    <a:pt x="183" y="321"/>
                  </a:lnTo>
                  <a:lnTo>
                    <a:pt x="320" y="366"/>
                  </a:lnTo>
                  <a:lnTo>
                    <a:pt x="457" y="366"/>
                  </a:lnTo>
                  <a:lnTo>
                    <a:pt x="549" y="321"/>
                  </a:lnTo>
                  <a:lnTo>
                    <a:pt x="640" y="229"/>
                  </a:lnTo>
                  <a:lnTo>
                    <a:pt x="732" y="138"/>
                  </a:lnTo>
                  <a:lnTo>
                    <a:pt x="777" y="47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0" name="Google Shape;4229;p55"/>
            <p:cNvSpPr/>
            <p:nvPr/>
          </p:nvSpPr>
          <p:spPr>
            <a:xfrm>
              <a:off x="7471106" y="1743850"/>
              <a:ext cx="43050" cy="101791"/>
            </a:xfrm>
            <a:custGeom>
              <a:avLst/>
              <a:gdLst/>
              <a:ahLst/>
              <a:cxnLst/>
              <a:rect l="l" t="t" r="r" b="b"/>
              <a:pathLst>
                <a:path w="1874" h="4431" extrusionOk="0">
                  <a:moveTo>
                    <a:pt x="1051" y="0"/>
                  </a:moveTo>
                  <a:lnTo>
                    <a:pt x="731" y="868"/>
                  </a:lnTo>
                  <a:lnTo>
                    <a:pt x="412" y="1782"/>
                  </a:lnTo>
                  <a:lnTo>
                    <a:pt x="183" y="2649"/>
                  </a:lnTo>
                  <a:lnTo>
                    <a:pt x="0" y="3563"/>
                  </a:lnTo>
                  <a:lnTo>
                    <a:pt x="46" y="3609"/>
                  </a:lnTo>
                  <a:lnTo>
                    <a:pt x="92" y="3654"/>
                  </a:lnTo>
                  <a:lnTo>
                    <a:pt x="274" y="3654"/>
                  </a:lnTo>
                  <a:lnTo>
                    <a:pt x="640" y="3517"/>
                  </a:lnTo>
                  <a:lnTo>
                    <a:pt x="594" y="3837"/>
                  </a:lnTo>
                  <a:lnTo>
                    <a:pt x="503" y="4340"/>
                  </a:lnTo>
                  <a:lnTo>
                    <a:pt x="549" y="4385"/>
                  </a:lnTo>
                  <a:lnTo>
                    <a:pt x="640" y="4385"/>
                  </a:lnTo>
                  <a:lnTo>
                    <a:pt x="1005" y="4431"/>
                  </a:lnTo>
                  <a:lnTo>
                    <a:pt x="1325" y="4385"/>
                  </a:lnTo>
                  <a:lnTo>
                    <a:pt x="1645" y="4248"/>
                  </a:lnTo>
                  <a:lnTo>
                    <a:pt x="1873" y="4020"/>
                  </a:lnTo>
                  <a:lnTo>
                    <a:pt x="1873" y="3974"/>
                  </a:lnTo>
                  <a:lnTo>
                    <a:pt x="1599" y="4111"/>
                  </a:lnTo>
                  <a:lnTo>
                    <a:pt x="1279" y="4202"/>
                  </a:lnTo>
                  <a:lnTo>
                    <a:pt x="1005" y="4248"/>
                  </a:lnTo>
                  <a:lnTo>
                    <a:pt x="686" y="4202"/>
                  </a:lnTo>
                  <a:lnTo>
                    <a:pt x="823" y="3746"/>
                  </a:lnTo>
                  <a:lnTo>
                    <a:pt x="868" y="3426"/>
                  </a:lnTo>
                  <a:lnTo>
                    <a:pt x="914" y="3289"/>
                  </a:lnTo>
                  <a:lnTo>
                    <a:pt x="594" y="3335"/>
                  </a:lnTo>
                  <a:lnTo>
                    <a:pt x="320" y="3380"/>
                  </a:lnTo>
                  <a:lnTo>
                    <a:pt x="503" y="2558"/>
                  </a:lnTo>
                  <a:lnTo>
                    <a:pt x="686" y="1690"/>
                  </a:lnTo>
                  <a:lnTo>
                    <a:pt x="914" y="868"/>
                  </a:lnTo>
                  <a:lnTo>
                    <a:pt x="1097" y="46"/>
                  </a:lnTo>
                  <a:lnTo>
                    <a:pt x="1051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1" name="Google Shape;4230;p55"/>
            <p:cNvSpPr/>
            <p:nvPr/>
          </p:nvSpPr>
          <p:spPr>
            <a:xfrm>
              <a:off x="7444872" y="1624232"/>
              <a:ext cx="229817" cy="196231"/>
            </a:xfrm>
            <a:custGeom>
              <a:avLst/>
              <a:gdLst/>
              <a:ahLst/>
              <a:cxnLst/>
              <a:rect l="l" t="t" r="r" b="b"/>
              <a:pathLst>
                <a:path w="10004" h="8542" extrusionOk="0">
                  <a:moveTo>
                    <a:pt x="4888" y="0"/>
                  </a:moveTo>
                  <a:lnTo>
                    <a:pt x="4203" y="137"/>
                  </a:lnTo>
                  <a:lnTo>
                    <a:pt x="3746" y="92"/>
                  </a:lnTo>
                  <a:lnTo>
                    <a:pt x="3335" y="137"/>
                  </a:lnTo>
                  <a:lnTo>
                    <a:pt x="2878" y="229"/>
                  </a:lnTo>
                  <a:lnTo>
                    <a:pt x="2467" y="411"/>
                  </a:lnTo>
                  <a:lnTo>
                    <a:pt x="2056" y="594"/>
                  </a:lnTo>
                  <a:lnTo>
                    <a:pt x="1691" y="868"/>
                  </a:lnTo>
                  <a:lnTo>
                    <a:pt x="1371" y="1142"/>
                  </a:lnTo>
                  <a:lnTo>
                    <a:pt x="1097" y="1508"/>
                  </a:lnTo>
                  <a:lnTo>
                    <a:pt x="868" y="1782"/>
                  </a:lnTo>
                  <a:lnTo>
                    <a:pt x="731" y="2056"/>
                  </a:lnTo>
                  <a:lnTo>
                    <a:pt x="457" y="2649"/>
                  </a:lnTo>
                  <a:lnTo>
                    <a:pt x="275" y="3243"/>
                  </a:lnTo>
                  <a:lnTo>
                    <a:pt x="138" y="3791"/>
                  </a:lnTo>
                  <a:lnTo>
                    <a:pt x="46" y="4294"/>
                  </a:lnTo>
                  <a:lnTo>
                    <a:pt x="46" y="4659"/>
                  </a:lnTo>
                  <a:lnTo>
                    <a:pt x="1" y="5025"/>
                  </a:lnTo>
                  <a:lnTo>
                    <a:pt x="275" y="4431"/>
                  </a:lnTo>
                  <a:lnTo>
                    <a:pt x="640" y="3837"/>
                  </a:lnTo>
                  <a:lnTo>
                    <a:pt x="1051" y="3335"/>
                  </a:lnTo>
                  <a:lnTo>
                    <a:pt x="1508" y="2832"/>
                  </a:lnTo>
                  <a:lnTo>
                    <a:pt x="1736" y="3289"/>
                  </a:lnTo>
                  <a:lnTo>
                    <a:pt x="2010" y="3700"/>
                  </a:lnTo>
                  <a:lnTo>
                    <a:pt x="2467" y="4248"/>
                  </a:lnTo>
                  <a:lnTo>
                    <a:pt x="2741" y="4522"/>
                  </a:lnTo>
                  <a:lnTo>
                    <a:pt x="3061" y="4796"/>
                  </a:lnTo>
                  <a:lnTo>
                    <a:pt x="3426" y="5070"/>
                  </a:lnTo>
                  <a:lnTo>
                    <a:pt x="3837" y="5344"/>
                  </a:lnTo>
                  <a:lnTo>
                    <a:pt x="4294" y="5573"/>
                  </a:lnTo>
                  <a:lnTo>
                    <a:pt x="4842" y="5801"/>
                  </a:lnTo>
                  <a:lnTo>
                    <a:pt x="5390" y="5984"/>
                  </a:lnTo>
                  <a:lnTo>
                    <a:pt x="5984" y="6121"/>
                  </a:lnTo>
                  <a:lnTo>
                    <a:pt x="5573" y="4796"/>
                  </a:lnTo>
                  <a:lnTo>
                    <a:pt x="6030" y="5390"/>
                  </a:lnTo>
                  <a:lnTo>
                    <a:pt x="6624" y="5938"/>
                  </a:lnTo>
                  <a:lnTo>
                    <a:pt x="7263" y="6349"/>
                  </a:lnTo>
                  <a:lnTo>
                    <a:pt x="7902" y="6715"/>
                  </a:lnTo>
                  <a:lnTo>
                    <a:pt x="7948" y="6989"/>
                  </a:lnTo>
                  <a:lnTo>
                    <a:pt x="8040" y="7308"/>
                  </a:lnTo>
                  <a:lnTo>
                    <a:pt x="8177" y="7537"/>
                  </a:lnTo>
                  <a:lnTo>
                    <a:pt x="8314" y="7811"/>
                  </a:lnTo>
                  <a:lnTo>
                    <a:pt x="8496" y="8039"/>
                  </a:lnTo>
                  <a:lnTo>
                    <a:pt x="8679" y="8222"/>
                  </a:lnTo>
                  <a:lnTo>
                    <a:pt x="8907" y="8405"/>
                  </a:lnTo>
                  <a:lnTo>
                    <a:pt x="9181" y="8542"/>
                  </a:lnTo>
                  <a:lnTo>
                    <a:pt x="9273" y="8359"/>
                  </a:lnTo>
                  <a:lnTo>
                    <a:pt x="9455" y="7811"/>
                  </a:lnTo>
                  <a:lnTo>
                    <a:pt x="9684" y="6989"/>
                  </a:lnTo>
                  <a:lnTo>
                    <a:pt x="9912" y="5984"/>
                  </a:lnTo>
                  <a:lnTo>
                    <a:pt x="9958" y="5436"/>
                  </a:lnTo>
                  <a:lnTo>
                    <a:pt x="10004" y="4842"/>
                  </a:lnTo>
                  <a:lnTo>
                    <a:pt x="10004" y="4294"/>
                  </a:lnTo>
                  <a:lnTo>
                    <a:pt x="9912" y="3700"/>
                  </a:lnTo>
                  <a:lnTo>
                    <a:pt x="9821" y="3152"/>
                  </a:lnTo>
                  <a:lnTo>
                    <a:pt x="9593" y="2604"/>
                  </a:lnTo>
                  <a:lnTo>
                    <a:pt x="9318" y="2101"/>
                  </a:lnTo>
                  <a:lnTo>
                    <a:pt x="8953" y="1599"/>
                  </a:lnTo>
                  <a:lnTo>
                    <a:pt x="8496" y="1142"/>
                  </a:lnTo>
                  <a:lnTo>
                    <a:pt x="7948" y="731"/>
                  </a:lnTo>
                  <a:lnTo>
                    <a:pt x="7400" y="457"/>
                  </a:lnTo>
                  <a:lnTo>
                    <a:pt x="6806" y="229"/>
                  </a:lnTo>
                  <a:lnTo>
                    <a:pt x="6167" y="46"/>
                  </a:lnTo>
                  <a:lnTo>
                    <a:pt x="552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2" name="Google Shape;4231;p55"/>
            <p:cNvSpPr/>
            <p:nvPr/>
          </p:nvSpPr>
          <p:spPr>
            <a:xfrm>
              <a:off x="7477401" y="1677735"/>
              <a:ext cx="86055" cy="89225"/>
            </a:xfrm>
            <a:custGeom>
              <a:avLst/>
              <a:gdLst/>
              <a:ahLst/>
              <a:cxnLst/>
              <a:rect l="l" t="t" r="r" b="b"/>
              <a:pathLst>
                <a:path w="3746" h="3884" extrusionOk="0">
                  <a:moveTo>
                    <a:pt x="0" y="1"/>
                  </a:moveTo>
                  <a:lnTo>
                    <a:pt x="0" y="366"/>
                  </a:lnTo>
                  <a:lnTo>
                    <a:pt x="92" y="686"/>
                  </a:lnTo>
                  <a:lnTo>
                    <a:pt x="138" y="1051"/>
                  </a:lnTo>
                  <a:lnTo>
                    <a:pt x="275" y="1371"/>
                  </a:lnTo>
                  <a:lnTo>
                    <a:pt x="412" y="1691"/>
                  </a:lnTo>
                  <a:lnTo>
                    <a:pt x="594" y="1965"/>
                  </a:lnTo>
                  <a:lnTo>
                    <a:pt x="777" y="2239"/>
                  </a:lnTo>
                  <a:lnTo>
                    <a:pt x="1005" y="2513"/>
                  </a:lnTo>
                  <a:lnTo>
                    <a:pt x="1462" y="2924"/>
                  </a:lnTo>
                  <a:lnTo>
                    <a:pt x="2010" y="3244"/>
                  </a:lnTo>
                  <a:lnTo>
                    <a:pt x="2421" y="3426"/>
                  </a:lnTo>
                  <a:lnTo>
                    <a:pt x="2832" y="3609"/>
                  </a:lnTo>
                  <a:lnTo>
                    <a:pt x="3289" y="3746"/>
                  </a:lnTo>
                  <a:lnTo>
                    <a:pt x="3746" y="3883"/>
                  </a:lnTo>
                  <a:lnTo>
                    <a:pt x="3746" y="3883"/>
                  </a:lnTo>
                  <a:lnTo>
                    <a:pt x="3061" y="3609"/>
                  </a:lnTo>
                  <a:lnTo>
                    <a:pt x="2376" y="3289"/>
                  </a:lnTo>
                  <a:lnTo>
                    <a:pt x="1782" y="2833"/>
                  </a:lnTo>
                  <a:lnTo>
                    <a:pt x="1234" y="2330"/>
                  </a:lnTo>
                  <a:lnTo>
                    <a:pt x="823" y="1828"/>
                  </a:lnTo>
                  <a:lnTo>
                    <a:pt x="503" y="1325"/>
                  </a:lnTo>
                  <a:lnTo>
                    <a:pt x="320" y="1006"/>
                  </a:lnTo>
                  <a:lnTo>
                    <a:pt x="229" y="686"/>
                  </a:lnTo>
                  <a:lnTo>
                    <a:pt x="92" y="366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3" name="Google Shape;4232;p55"/>
            <p:cNvSpPr/>
            <p:nvPr/>
          </p:nvSpPr>
          <p:spPr>
            <a:xfrm>
              <a:off x="7477401" y="1677735"/>
              <a:ext cx="86055" cy="89225"/>
            </a:xfrm>
            <a:custGeom>
              <a:avLst/>
              <a:gdLst/>
              <a:ahLst/>
              <a:cxnLst/>
              <a:rect l="l" t="t" r="r" b="b"/>
              <a:pathLst>
                <a:path w="3746" h="3884" fill="none" extrusionOk="0">
                  <a:moveTo>
                    <a:pt x="2010" y="3244"/>
                  </a:moveTo>
                  <a:lnTo>
                    <a:pt x="2010" y="3244"/>
                  </a:lnTo>
                  <a:lnTo>
                    <a:pt x="2421" y="3426"/>
                  </a:lnTo>
                  <a:lnTo>
                    <a:pt x="2832" y="3609"/>
                  </a:lnTo>
                  <a:lnTo>
                    <a:pt x="3289" y="3746"/>
                  </a:lnTo>
                  <a:lnTo>
                    <a:pt x="3746" y="3883"/>
                  </a:lnTo>
                  <a:lnTo>
                    <a:pt x="3746" y="3883"/>
                  </a:lnTo>
                  <a:lnTo>
                    <a:pt x="3061" y="3609"/>
                  </a:lnTo>
                  <a:lnTo>
                    <a:pt x="2376" y="3289"/>
                  </a:lnTo>
                  <a:lnTo>
                    <a:pt x="1782" y="2833"/>
                  </a:lnTo>
                  <a:lnTo>
                    <a:pt x="1234" y="2330"/>
                  </a:lnTo>
                  <a:lnTo>
                    <a:pt x="1234" y="2330"/>
                  </a:lnTo>
                  <a:lnTo>
                    <a:pt x="823" y="1828"/>
                  </a:lnTo>
                  <a:lnTo>
                    <a:pt x="503" y="1325"/>
                  </a:lnTo>
                  <a:lnTo>
                    <a:pt x="503" y="1325"/>
                  </a:lnTo>
                  <a:lnTo>
                    <a:pt x="320" y="1006"/>
                  </a:lnTo>
                  <a:lnTo>
                    <a:pt x="229" y="686"/>
                  </a:lnTo>
                  <a:lnTo>
                    <a:pt x="92" y="366"/>
                  </a:lnTo>
                  <a:lnTo>
                    <a:pt x="46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66"/>
                  </a:lnTo>
                  <a:lnTo>
                    <a:pt x="92" y="686"/>
                  </a:lnTo>
                  <a:lnTo>
                    <a:pt x="138" y="1051"/>
                  </a:lnTo>
                  <a:lnTo>
                    <a:pt x="275" y="1371"/>
                  </a:lnTo>
                  <a:lnTo>
                    <a:pt x="275" y="1371"/>
                  </a:lnTo>
                  <a:lnTo>
                    <a:pt x="412" y="1691"/>
                  </a:lnTo>
                  <a:lnTo>
                    <a:pt x="594" y="1965"/>
                  </a:lnTo>
                  <a:lnTo>
                    <a:pt x="777" y="2239"/>
                  </a:lnTo>
                  <a:lnTo>
                    <a:pt x="1005" y="2513"/>
                  </a:lnTo>
                  <a:lnTo>
                    <a:pt x="1005" y="2513"/>
                  </a:lnTo>
                  <a:lnTo>
                    <a:pt x="1462" y="2924"/>
                  </a:lnTo>
                  <a:lnTo>
                    <a:pt x="2010" y="324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4" name="Google Shape;4233;p55"/>
            <p:cNvSpPr/>
            <p:nvPr/>
          </p:nvSpPr>
          <p:spPr>
            <a:xfrm>
              <a:off x="7626400" y="1792115"/>
              <a:ext cx="60877" cy="74523"/>
            </a:xfrm>
            <a:custGeom>
              <a:avLst/>
              <a:gdLst/>
              <a:ahLst/>
              <a:cxnLst/>
              <a:rect l="l" t="t" r="r" b="b"/>
              <a:pathLst>
                <a:path w="2650" h="3244" extrusionOk="0">
                  <a:moveTo>
                    <a:pt x="1965" y="0"/>
                  </a:moveTo>
                  <a:lnTo>
                    <a:pt x="1782" y="46"/>
                  </a:lnTo>
                  <a:lnTo>
                    <a:pt x="1462" y="229"/>
                  </a:lnTo>
                  <a:lnTo>
                    <a:pt x="1142" y="457"/>
                  </a:lnTo>
                  <a:lnTo>
                    <a:pt x="823" y="731"/>
                  </a:lnTo>
                  <a:lnTo>
                    <a:pt x="594" y="960"/>
                  </a:lnTo>
                  <a:lnTo>
                    <a:pt x="412" y="1234"/>
                  </a:lnTo>
                  <a:lnTo>
                    <a:pt x="0" y="2650"/>
                  </a:lnTo>
                  <a:lnTo>
                    <a:pt x="92" y="2832"/>
                  </a:lnTo>
                  <a:lnTo>
                    <a:pt x="183" y="2969"/>
                  </a:lnTo>
                  <a:lnTo>
                    <a:pt x="320" y="3106"/>
                  </a:lnTo>
                  <a:lnTo>
                    <a:pt x="503" y="3198"/>
                  </a:lnTo>
                  <a:lnTo>
                    <a:pt x="640" y="3243"/>
                  </a:lnTo>
                  <a:lnTo>
                    <a:pt x="1005" y="3243"/>
                  </a:lnTo>
                  <a:lnTo>
                    <a:pt x="1188" y="3198"/>
                  </a:lnTo>
                  <a:lnTo>
                    <a:pt x="1371" y="3152"/>
                  </a:lnTo>
                  <a:lnTo>
                    <a:pt x="1553" y="3015"/>
                  </a:lnTo>
                  <a:lnTo>
                    <a:pt x="1873" y="2650"/>
                  </a:lnTo>
                  <a:lnTo>
                    <a:pt x="2147" y="2239"/>
                  </a:lnTo>
                  <a:lnTo>
                    <a:pt x="2421" y="1736"/>
                  </a:lnTo>
                  <a:lnTo>
                    <a:pt x="2604" y="1188"/>
                  </a:lnTo>
                  <a:lnTo>
                    <a:pt x="2650" y="731"/>
                  </a:lnTo>
                  <a:lnTo>
                    <a:pt x="2650" y="503"/>
                  </a:lnTo>
                  <a:lnTo>
                    <a:pt x="2604" y="320"/>
                  </a:lnTo>
                  <a:lnTo>
                    <a:pt x="2513" y="183"/>
                  </a:lnTo>
                  <a:lnTo>
                    <a:pt x="2421" y="92"/>
                  </a:lnTo>
                  <a:lnTo>
                    <a:pt x="2284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5" name="Google Shape;4234;p55"/>
            <p:cNvSpPr/>
            <p:nvPr/>
          </p:nvSpPr>
          <p:spPr>
            <a:xfrm>
              <a:off x="7636899" y="1809942"/>
              <a:ext cx="37790" cy="45141"/>
            </a:xfrm>
            <a:custGeom>
              <a:avLst/>
              <a:gdLst/>
              <a:ahLst/>
              <a:cxnLst/>
              <a:rect l="l" t="t" r="r" b="b"/>
              <a:pathLst>
                <a:path w="1645" h="1965" extrusionOk="0">
                  <a:moveTo>
                    <a:pt x="1645" y="1"/>
                  </a:moveTo>
                  <a:lnTo>
                    <a:pt x="1325" y="47"/>
                  </a:lnTo>
                  <a:lnTo>
                    <a:pt x="1005" y="184"/>
                  </a:lnTo>
                  <a:lnTo>
                    <a:pt x="777" y="366"/>
                  </a:lnTo>
                  <a:lnTo>
                    <a:pt x="548" y="640"/>
                  </a:lnTo>
                  <a:lnTo>
                    <a:pt x="320" y="960"/>
                  </a:lnTo>
                  <a:lnTo>
                    <a:pt x="183" y="1280"/>
                  </a:lnTo>
                  <a:lnTo>
                    <a:pt x="92" y="1600"/>
                  </a:lnTo>
                  <a:lnTo>
                    <a:pt x="0" y="1919"/>
                  </a:lnTo>
                  <a:lnTo>
                    <a:pt x="46" y="1965"/>
                  </a:lnTo>
                  <a:lnTo>
                    <a:pt x="137" y="1965"/>
                  </a:lnTo>
                  <a:lnTo>
                    <a:pt x="274" y="1691"/>
                  </a:lnTo>
                  <a:lnTo>
                    <a:pt x="457" y="1463"/>
                  </a:lnTo>
                  <a:lnTo>
                    <a:pt x="594" y="1371"/>
                  </a:lnTo>
                  <a:lnTo>
                    <a:pt x="777" y="1280"/>
                  </a:lnTo>
                  <a:lnTo>
                    <a:pt x="914" y="1280"/>
                  </a:lnTo>
                  <a:lnTo>
                    <a:pt x="1096" y="1325"/>
                  </a:lnTo>
                  <a:lnTo>
                    <a:pt x="1096" y="1280"/>
                  </a:lnTo>
                  <a:lnTo>
                    <a:pt x="1051" y="1234"/>
                  </a:lnTo>
                  <a:lnTo>
                    <a:pt x="868" y="1143"/>
                  </a:lnTo>
                  <a:lnTo>
                    <a:pt x="685" y="1143"/>
                  </a:lnTo>
                  <a:lnTo>
                    <a:pt x="503" y="1234"/>
                  </a:lnTo>
                  <a:lnTo>
                    <a:pt x="366" y="1371"/>
                  </a:lnTo>
                  <a:lnTo>
                    <a:pt x="594" y="914"/>
                  </a:lnTo>
                  <a:lnTo>
                    <a:pt x="868" y="549"/>
                  </a:lnTo>
                  <a:lnTo>
                    <a:pt x="1005" y="366"/>
                  </a:lnTo>
                  <a:lnTo>
                    <a:pt x="1188" y="229"/>
                  </a:lnTo>
                  <a:lnTo>
                    <a:pt x="1416" y="92"/>
                  </a:lnTo>
                  <a:lnTo>
                    <a:pt x="1645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6" name="Google Shape;4235;p55"/>
            <p:cNvSpPr/>
            <p:nvPr/>
          </p:nvSpPr>
          <p:spPr>
            <a:xfrm>
              <a:off x="7534051" y="1975735"/>
              <a:ext cx="388281" cy="530963"/>
            </a:xfrm>
            <a:custGeom>
              <a:avLst/>
              <a:gdLst/>
              <a:ahLst/>
              <a:cxnLst/>
              <a:rect l="l" t="t" r="r" b="b"/>
              <a:pathLst>
                <a:path w="16902" h="23113" extrusionOk="0">
                  <a:moveTo>
                    <a:pt x="6989" y="1"/>
                  </a:moveTo>
                  <a:lnTo>
                    <a:pt x="6852" y="46"/>
                  </a:lnTo>
                  <a:lnTo>
                    <a:pt x="6761" y="138"/>
                  </a:lnTo>
                  <a:lnTo>
                    <a:pt x="6670" y="229"/>
                  </a:lnTo>
                  <a:lnTo>
                    <a:pt x="6578" y="412"/>
                  </a:lnTo>
                  <a:lnTo>
                    <a:pt x="6533" y="594"/>
                  </a:lnTo>
                  <a:lnTo>
                    <a:pt x="6487" y="869"/>
                  </a:lnTo>
                  <a:lnTo>
                    <a:pt x="6441" y="1508"/>
                  </a:lnTo>
                  <a:lnTo>
                    <a:pt x="6533" y="2330"/>
                  </a:lnTo>
                  <a:lnTo>
                    <a:pt x="6761" y="3426"/>
                  </a:lnTo>
                  <a:lnTo>
                    <a:pt x="7126" y="5071"/>
                  </a:lnTo>
                  <a:lnTo>
                    <a:pt x="7538" y="6532"/>
                  </a:lnTo>
                  <a:lnTo>
                    <a:pt x="7903" y="7766"/>
                  </a:lnTo>
                  <a:lnTo>
                    <a:pt x="8268" y="8816"/>
                  </a:lnTo>
                  <a:lnTo>
                    <a:pt x="8771" y="10186"/>
                  </a:lnTo>
                  <a:lnTo>
                    <a:pt x="8862" y="10460"/>
                  </a:lnTo>
                  <a:lnTo>
                    <a:pt x="8862" y="10552"/>
                  </a:lnTo>
                  <a:lnTo>
                    <a:pt x="8816" y="10552"/>
                  </a:lnTo>
                  <a:lnTo>
                    <a:pt x="8634" y="10369"/>
                  </a:lnTo>
                  <a:lnTo>
                    <a:pt x="8405" y="10186"/>
                  </a:lnTo>
                  <a:lnTo>
                    <a:pt x="8040" y="9684"/>
                  </a:lnTo>
                  <a:lnTo>
                    <a:pt x="7675" y="9090"/>
                  </a:lnTo>
                  <a:lnTo>
                    <a:pt x="7263" y="8359"/>
                  </a:lnTo>
                  <a:lnTo>
                    <a:pt x="7218" y="8268"/>
                  </a:lnTo>
                  <a:lnTo>
                    <a:pt x="7081" y="8222"/>
                  </a:lnTo>
                  <a:lnTo>
                    <a:pt x="6944" y="8222"/>
                  </a:lnTo>
                  <a:lnTo>
                    <a:pt x="6761" y="8268"/>
                  </a:lnTo>
                  <a:lnTo>
                    <a:pt x="6304" y="8451"/>
                  </a:lnTo>
                  <a:lnTo>
                    <a:pt x="5802" y="8770"/>
                  </a:lnTo>
                  <a:lnTo>
                    <a:pt x="5162" y="9182"/>
                  </a:lnTo>
                  <a:lnTo>
                    <a:pt x="4523" y="9684"/>
                  </a:lnTo>
                  <a:lnTo>
                    <a:pt x="3838" y="10232"/>
                  </a:lnTo>
                  <a:lnTo>
                    <a:pt x="3153" y="10826"/>
                  </a:lnTo>
                  <a:lnTo>
                    <a:pt x="2467" y="11465"/>
                  </a:lnTo>
                  <a:lnTo>
                    <a:pt x="1828" y="12105"/>
                  </a:lnTo>
                  <a:lnTo>
                    <a:pt x="1280" y="12699"/>
                  </a:lnTo>
                  <a:lnTo>
                    <a:pt x="777" y="13292"/>
                  </a:lnTo>
                  <a:lnTo>
                    <a:pt x="366" y="13795"/>
                  </a:lnTo>
                  <a:lnTo>
                    <a:pt x="92" y="14252"/>
                  </a:lnTo>
                  <a:lnTo>
                    <a:pt x="47" y="14434"/>
                  </a:lnTo>
                  <a:lnTo>
                    <a:pt x="1" y="14617"/>
                  </a:lnTo>
                  <a:lnTo>
                    <a:pt x="1" y="14754"/>
                  </a:lnTo>
                  <a:lnTo>
                    <a:pt x="47" y="14845"/>
                  </a:lnTo>
                  <a:lnTo>
                    <a:pt x="458" y="15348"/>
                  </a:lnTo>
                  <a:lnTo>
                    <a:pt x="960" y="15850"/>
                  </a:lnTo>
                  <a:lnTo>
                    <a:pt x="2148" y="16992"/>
                  </a:lnTo>
                  <a:lnTo>
                    <a:pt x="3518" y="18134"/>
                  </a:lnTo>
                  <a:lnTo>
                    <a:pt x="5025" y="19276"/>
                  </a:lnTo>
                  <a:lnTo>
                    <a:pt x="6578" y="20372"/>
                  </a:lnTo>
                  <a:lnTo>
                    <a:pt x="8177" y="21377"/>
                  </a:lnTo>
                  <a:lnTo>
                    <a:pt x="9730" y="22245"/>
                  </a:lnTo>
                  <a:lnTo>
                    <a:pt x="10507" y="22656"/>
                  </a:lnTo>
                  <a:lnTo>
                    <a:pt x="11192" y="22976"/>
                  </a:lnTo>
                  <a:lnTo>
                    <a:pt x="11557" y="23067"/>
                  </a:lnTo>
                  <a:lnTo>
                    <a:pt x="11922" y="23113"/>
                  </a:lnTo>
                  <a:lnTo>
                    <a:pt x="12334" y="23067"/>
                  </a:lnTo>
                  <a:lnTo>
                    <a:pt x="12790" y="22930"/>
                  </a:lnTo>
                  <a:lnTo>
                    <a:pt x="13247" y="22793"/>
                  </a:lnTo>
                  <a:lnTo>
                    <a:pt x="13750" y="22610"/>
                  </a:lnTo>
                  <a:lnTo>
                    <a:pt x="14206" y="22336"/>
                  </a:lnTo>
                  <a:lnTo>
                    <a:pt x="14709" y="22062"/>
                  </a:lnTo>
                  <a:lnTo>
                    <a:pt x="15165" y="21742"/>
                  </a:lnTo>
                  <a:lnTo>
                    <a:pt x="15577" y="21377"/>
                  </a:lnTo>
                  <a:lnTo>
                    <a:pt x="15942" y="20966"/>
                  </a:lnTo>
                  <a:lnTo>
                    <a:pt x="16262" y="20555"/>
                  </a:lnTo>
                  <a:lnTo>
                    <a:pt x="16536" y="20098"/>
                  </a:lnTo>
                  <a:lnTo>
                    <a:pt x="16764" y="19687"/>
                  </a:lnTo>
                  <a:lnTo>
                    <a:pt x="16855" y="19230"/>
                  </a:lnTo>
                  <a:lnTo>
                    <a:pt x="16901" y="18728"/>
                  </a:lnTo>
                  <a:lnTo>
                    <a:pt x="16810" y="17769"/>
                  </a:lnTo>
                  <a:lnTo>
                    <a:pt x="16627" y="16764"/>
                  </a:lnTo>
                  <a:lnTo>
                    <a:pt x="16444" y="15759"/>
                  </a:lnTo>
                  <a:lnTo>
                    <a:pt x="16170" y="14708"/>
                  </a:lnTo>
                  <a:lnTo>
                    <a:pt x="15851" y="13658"/>
                  </a:lnTo>
                  <a:lnTo>
                    <a:pt x="15485" y="12607"/>
                  </a:lnTo>
                  <a:lnTo>
                    <a:pt x="15074" y="11557"/>
                  </a:lnTo>
                  <a:lnTo>
                    <a:pt x="14663" y="10506"/>
                  </a:lnTo>
                  <a:lnTo>
                    <a:pt x="14161" y="9456"/>
                  </a:lnTo>
                  <a:lnTo>
                    <a:pt x="13658" y="8451"/>
                  </a:lnTo>
                  <a:lnTo>
                    <a:pt x="13156" y="7446"/>
                  </a:lnTo>
                  <a:lnTo>
                    <a:pt x="12608" y="6441"/>
                  </a:lnTo>
                  <a:lnTo>
                    <a:pt x="11466" y="4523"/>
                  </a:lnTo>
                  <a:lnTo>
                    <a:pt x="10324" y="2787"/>
                  </a:lnTo>
                  <a:lnTo>
                    <a:pt x="9821" y="2102"/>
                  </a:lnTo>
                  <a:lnTo>
                    <a:pt x="9136" y="1325"/>
                  </a:lnTo>
                  <a:lnTo>
                    <a:pt x="8725" y="960"/>
                  </a:lnTo>
                  <a:lnTo>
                    <a:pt x="8360" y="594"/>
                  </a:lnTo>
                  <a:lnTo>
                    <a:pt x="7994" y="320"/>
                  </a:lnTo>
                  <a:lnTo>
                    <a:pt x="7629" y="138"/>
                  </a:lnTo>
                  <a:lnTo>
                    <a:pt x="7263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7" name="Google Shape;4236;p55"/>
            <p:cNvSpPr/>
            <p:nvPr/>
          </p:nvSpPr>
          <p:spPr>
            <a:xfrm>
              <a:off x="7507839" y="1866615"/>
              <a:ext cx="56673" cy="54583"/>
            </a:xfrm>
            <a:custGeom>
              <a:avLst/>
              <a:gdLst/>
              <a:ahLst/>
              <a:cxnLst/>
              <a:rect l="l" t="t" r="r" b="b"/>
              <a:pathLst>
                <a:path w="2467" h="2376" extrusionOk="0">
                  <a:moveTo>
                    <a:pt x="1233" y="0"/>
                  </a:moveTo>
                  <a:lnTo>
                    <a:pt x="1051" y="92"/>
                  </a:lnTo>
                  <a:lnTo>
                    <a:pt x="868" y="183"/>
                  </a:lnTo>
                  <a:lnTo>
                    <a:pt x="594" y="411"/>
                  </a:lnTo>
                  <a:lnTo>
                    <a:pt x="320" y="640"/>
                  </a:lnTo>
                  <a:lnTo>
                    <a:pt x="183" y="914"/>
                  </a:lnTo>
                  <a:lnTo>
                    <a:pt x="0" y="1142"/>
                  </a:lnTo>
                  <a:lnTo>
                    <a:pt x="1964" y="2376"/>
                  </a:lnTo>
                  <a:lnTo>
                    <a:pt x="2101" y="2101"/>
                  </a:lnTo>
                  <a:lnTo>
                    <a:pt x="2238" y="1873"/>
                  </a:lnTo>
                  <a:lnTo>
                    <a:pt x="2375" y="1508"/>
                  </a:lnTo>
                  <a:lnTo>
                    <a:pt x="2467" y="1142"/>
                  </a:lnTo>
                  <a:lnTo>
                    <a:pt x="2467" y="960"/>
                  </a:lnTo>
                  <a:lnTo>
                    <a:pt x="2467" y="777"/>
                  </a:lnTo>
                  <a:lnTo>
                    <a:pt x="2375" y="594"/>
                  </a:lnTo>
                  <a:lnTo>
                    <a:pt x="2284" y="457"/>
                  </a:lnTo>
                  <a:lnTo>
                    <a:pt x="2147" y="274"/>
                  </a:lnTo>
                  <a:lnTo>
                    <a:pt x="1964" y="137"/>
                  </a:lnTo>
                  <a:lnTo>
                    <a:pt x="1781" y="46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8" name="Google Shape;4237;p55"/>
            <p:cNvSpPr/>
            <p:nvPr/>
          </p:nvSpPr>
          <p:spPr>
            <a:xfrm>
              <a:off x="7345194" y="1891793"/>
              <a:ext cx="208820" cy="288581"/>
            </a:xfrm>
            <a:custGeom>
              <a:avLst/>
              <a:gdLst/>
              <a:ahLst/>
              <a:cxnLst/>
              <a:rect l="l" t="t" r="r" b="b"/>
              <a:pathLst>
                <a:path w="9090" h="12562" extrusionOk="0">
                  <a:moveTo>
                    <a:pt x="7126" y="1"/>
                  </a:moveTo>
                  <a:lnTo>
                    <a:pt x="0" y="11328"/>
                  </a:lnTo>
                  <a:lnTo>
                    <a:pt x="1964" y="12561"/>
                  </a:lnTo>
                  <a:lnTo>
                    <a:pt x="9090" y="1234"/>
                  </a:lnTo>
                  <a:lnTo>
                    <a:pt x="7126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99" name="Google Shape;4238;p55"/>
            <p:cNvSpPr/>
            <p:nvPr/>
          </p:nvSpPr>
          <p:spPr>
            <a:xfrm>
              <a:off x="7499431" y="1887589"/>
              <a:ext cx="58787" cy="43050"/>
            </a:xfrm>
            <a:custGeom>
              <a:avLst/>
              <a:gdLst/>
              <a:ahLst/>
              <a:cxnLst/>
              <a:rect l="l" t="t" r="r" b="b"/>
              <a:pathLst>
                <a:path w="2559" h="1874" extrusionOk="0">
                  <a:moveTo>
                    <a:pt x="275" y="1"/>
                  </a:moveTo>
                  <a:lnTo>
                    <a:pt x="1" y="458"/>
                  </a:lnTo>
                  <a:lnTo>
                    <a:pt x="2284" y="1874"/>
                  </a:lnTo>
                  <a:lnTo>
                    <a:pt x="2559" y="1417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0" name="Google Shape;4239;p55"/>
            <p:cNvSpPr/>
            <p:nvPr/>
          </p:nvSpPr>
          <p:spPr>
            <a:xfrm>
              <a:off x="7492080" y="1899144"/>
              <a:ext cx="58787" cy="43050"/>
            </a:xfrm>
            <a:custGeom>
              <a:avLst/>
              <a:gdLst/>
              <a:ahLst/>
              <a:cxnLst/>
              <a:rect l="l" t="t" r="r" b="b"/>
              <a:pathLst>
                <a:path w="2559" h="1874" extrusionOk="0">
                  <a:moveTo>
                    <a:pt x="275" y="0"/>
                  </a:moveTo>
                  <a:lnTo>
                    <a:pt x="1" y="457"/>
                  </a:lnTo>
                  <a:lnTo>
                    <a:pt x="2285" y="1873"/>
                  </a:lnTo>
                  <a:lnTo>
                    <a:pt x="2559" y="1416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1" name="Google Shape;4240;p55"/>
            <p:cNvSpPr/>
            <p:nvPr/>
          </p:nvSpPr>
          <p:spPr>
            <a:xfrm>
              <a:off x="7340990" y="2148878"/>
              <a:ext cx="49345" cy="59820"/>
            </a:xfrm>
            <a:custGeom>
              <a:avLst/>
              <a:gdLst/>
              <a:ahLst/>
              <a:cxnLst/>
              <a:rect l="l" t="t" r="r" b="b"/>
              <a:pathLst>
                <a:path w="2148" h="2604" extrusionOk="0">
                  <a:moveTo>
                    <a:pt x="594" y="0"/>
                  </a:moveTo>
                  <a:lnTo>
                    <a:pt x="183" y="137"/>
                  </a:lnTo>
                  <a:lnTo>
                    <a:pt x="46" y="2010"/>
                  </a:lnTo>
                  <a:lnTo>
                    <a:pt x="1" y="2604"/>
                  </a:lnTo>
                  <a:lnTo>
                    <a:pt x="549" y="2284"/>
                  </a:lnTo>
                  <a:lnTo>
                    <a:pt x="2147" y="1370"/>
                  </a:lnTo>
                  <a:lnTo>
                    <a:pt x="2147" y="959"/>
                  </a:lnTo>
                  <a:lnTo>
                    <a:pt x="1736" y="1096"/>
                  </a:lnTo>
                  <a:lnTo>
                    <a:pt x="1736" y="731"/>
                  </a:lnTo>
                  <a:lnTo>
                    <a:pt x="1371" y="868"/>
                  </a:lnTo>
                  <a:lnTo>
                    <a:pt x="1371" y="457"/>
                  </a:lnTo>
                  <a:lnTo>
                    <a:pt x="1005" y="640"/>
                  </a:lnTo>
                  <a:lnTo>
                    <a:pt x="960" y="229"/>
                  </a:lnTo>
                  <a:lnTo>
                    <a:pt x="594" y="366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2" name="Google Shape;4241;p55"/>
            <p:cNvSpPr/>
            <p:nvPr/>
          </p:nvSpPr>
          <p:spPr>
            <a:xfrm>
              <a:off x="7340990" y="2195030"/>
              <a:ext cx="12612" cy="13669"/>
            </a:xfrm>
            <a:custGeom>
              <a:avLst/>
              <a:gdLst/>
              <a:ahLst/>
              <a:cxnLst/>
              <a:rect l="l" t="t" r="r" b="b"/>
              <a:pathLst>
                <a:path w="549" h="595" extrusionOk="0">
                  <a:moveTo>
                    <a:pt x="46" y="1"/>
                  </a:moveTo>
                  <a:lnTo>
                    <a:pt x="1" y="595"/>
                  </a:lnTo>
                  <a:lnTo>
                    <a:pt x="549" y="275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93D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3" name="Google Shape;4242;p55"/>
            <p:cNvSpPr/>
            <p:nvPr/>
          </p:nvSpPr>
          <p:spPr>
            <a:xfrm>
              <a:off x="7389255" y="1956851"/>
              <a:ext cx="317962" cy="369375"/>
            </a:xfrm>
            <a:custGeom>
              <a:avLst/>
              <a:gdLst/>
              <a:ahLst/>
              <a:cxnLst/>
              <a:rect l="l" t="t" r="r" b="b"/>
              <a:pathLst>
                <a:path w="13841" h="16079" extrusionOk="0">
                  <a:moveTo>
                    <a:pt x="2696" y="1"/>
                  </a:moveTo>
                  <a:lnTo>
                    <a:pt x="2284" y="46"/>
                  </a:lnTo>
                  <a:lnTo>
                    <a:pt x="2102" y="138"/>
                  </a:lnTo>
                  <a:lnTo>
                    <a:pt x="1965" y="183"/>
                  </a:lnTo>
                  <a:lnTo>
                    <a:pt x="1828" y="320"/>
                  </a:lnTo>
                  <a:lnTo>
                    <a:pt x="1736" y="412"/>
                  </a:lnTo>
                  <a:lnTo>
                    <a:pt x="1645" y="640"/>
                  </a:lnTo>
                  <a:lnTo>
                    <a:pt x="1645" y="823"/>
                  </a:lnTo>
                  <a:lnTo>
                    <a:pt x="1645" y="1005"/>
                  </a:lnTo>
                  <a:lnTo>
                    <a:pt x="1736" y="1234"/>
                  </a:lnTo>
                  <a:lnTo>
                    <a:pt x="1873" y="1416"/>
                  </a:lnTo>
                  <a:lnTo>
                    <a:pt x="2056" y="1599"/>
                  </a:lnTo>
                  <a:lnTo>
                    <a:pt x="2422" y="1965"/>
                  </a:lnTo>
                  <a:lnTo>
                    <a:pt x="2833" y="2284"/>
                  </a:lnTo>
                  <a:lnTo>
                    <a:pt x="3198" y="2558"/>
                  </a:lnTo>
                  <a:lnTo>
                    <a:pt x="3609" y="2787"/>
                  </a:lnTo>
                  <a:lnTo>
                    <a:pt x="3244" y="2832"/>
                  </a:lnTo>
                  <a:lnTo>
                    <a:pt x="2878" y="2924"/>
                  </a:lnTo>
                  <a:lnTo>
                    <a:pt x="2559" y="3061"/>
                  </a:lnTo>
                  <a:lnTo>
                    <a:pt x="2239" y="3289"/>
                  </a:lnTo>
                  <a:lnTo>
                    <a:pt x="2147" y="3426"/>
                  </a:lnTo>
                  <a:lnTo>
                    <a:pt x="2056" y="3518"/>
                  </a:lnTo>
                  <a:lnTo>
                    <a:pt x="1965" y="3837"/>
                  </a:lnTo>
                  <a:lnTo>
                    <a:pt x="1965" y="4157"/>
                  </a:lnTo>
                  <a:lnTo>
                    <a:pt x="2010" y="4431"/>
                  </a:lnTo>
                  <a:lnTo>
                    <a:pt x="2147" y="4979"/>
                  </a:lnTo>
                  <a:lnTo>
                    <a:pt x="2239" y="5162"/>
                  </a:lnTo>
                  <a:lnTo>
                    <a:pt x="1873" y="5299"/>
                  </a:lnTo>
                  <a:lnTo>
                    <a:pt x="1508" y="5436"/>
                  </a:lnTo>
                  <a:lnTo>
                    <a:pt x="1188" y="5664"/>
                  </a:lnTo>
                  <a:lnTo>
                    <a:pt x="869" y="5938"/>
                  </a:lnTo>
                  <a:lnTo>
                    <a:pt x="777" y="6030"/>
                  </a:lnTo>
                  <a:lnTo>
                    <a:pt x="731" y="6167"/>
                  </a:lnTo>
                  <a:lnTo>
                    <a:pt x="640" y="6487"/>
                  </a:lnTo>
                  <a:lnTo>
                    <a:pt x="594" y="6852"/>
                  </a:lnTo>
                  <a:lnTo>
                    <a:pt x="640" y="7172"/>
                  </a:lnTo>
                  <a:lnTo>
                    <a:pt x="731" y="7720"/>
                  </a:lnTo>
                  <a:lnTo>
                    <a:pt x="777" y="7948"/>
                  </a:lnTo>
                  <a:lnTo>
                    <a:pt x="503" y="8222"/>
                  </a:lnTo>
                  <a:lnTo>
                    <a:pt x="275" y="8588"/>
                  </a:lnTo>
                  <a:lnTo>
                    <a:pt x="92" y="8953"/>
                  </a:lnTo>
                  <a:lnTo>
                    <a:pt x="1" y="9364"/>
                  </a:lnTo>
                  <a:lnTo>
                    <a:pt x="1" y="9638"/>
                  </a:lnTo>
                  <a:lnTo>
                    <a:pt x="46" y="9912"/>
                  </a:lnTo>
                  <a:lnTo>
                    <a:pt x="92" y="10186"/>
                  </a:lnTo>
                  <a:lnTo>
                    <a:pt x="229" y="10415"/>
                  </a:lnTo>
                  <a:lnTo>
                    <a:pt x="549" y="10963"/>
                  </a:lnTo>
                  <a:lnTo>
                    <a:pt x="960" y="11420"/>
                  </a:lnTo>
                  <a:lnTo>
                    <a:pt x="1417" y="11876"/>
                  </a:lnTo>
                  <a:lnTo>
                    <a:pt x="1873" y="12333"/>
                  </a:lnTo>
                  <a:lnTo>
                    <a:pt x="2741" y="13155"/>
                  </a:lnTo>
                  <a:lnTo>
                    <a:pt x="3198" y="13566"/>
                  </a:lnTo>
                  <a:lnTo>
                    <a:pt x="3746" y="13977"/>
                  </a:lnTo>
                  <a:lnTo>
                    <a:pt x="4888" y="14708"/>
                  </a:lnTo>
                  <a:lnTo>
                    <a:pt x="5939" y="15439"/>
                  </a:lnTo>
                  <a:lnTo>
                    <a:pt x="6395" y="15759"/>
                  </a:lnTo>
                  <a:lnTo>
                    <a:pt x="6761" y="16078"/>
                  </a:lnTo>
                  <a:lnTo>
                    <a:pt x="13841" y="9729"/>
                  </a:lnTo>
                  <a:lnTo>
                    <a:pt x="13429" y="8816"/>
                  </a:lnTo>
                  <a:lnTo>
                    <a:pt x="12927" y="7811"/>
                  </a:lnTo>
                  <a:lnTo>
                    <a:pt x="12288" y="6624"/>
                  </a:lnTo>
                  <a:lnTo>
                    <a:pt x="11602" y="5390"/>
                  </a:lnTo>
                  <a:lnTo>
                    <a:pt x="10780" y="4157"/>
                  </a:lnTo>
                  <a:lnTo>
                    <a:pt x="10369" y="3609"/>
                  </a:lnTo>
                  <a:lnTo>
                    <a:pt x="9958" y="3106"/>
                  </a:lnTo>
                  <a:lnTo>
                    <a:pt x="9547" y="2695"/>
                  </a:lnTo>
                  <a:lnTo>
                    <a:pt x="9182" y="2376"/>
                  </a:lnTo>
                  <a:lnTo>
                    <a:pt x="8542" y="1965"/>
                  </a:lnTo>
                  <a:lnTo>
                    <a:pt x="7629" y="1508"/>
                  </a:lnTo>
                  <a:lnTo>
                    <a:pt x="6532" y="1005"/>
                  </a:lnTo>
                  <a:lnTo>
                    <a:pt x="5345" y="549"/>
                  </a:lnTo>
                  <a:lnTo>
                    <a:pt x="4797" y="320"/>
                  </a:lnTo>
                  <a:lnTo>
                    <a:pt x="4203" y="183"/>
                  </a:lnTo>
                  <a:lnTo>
                    <a:pt x="3655" y="46"/>
                  </a:lnTo>
                  <a:lnTo>
                    <a:pt x="3152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4" name="Google Shape;4243;p55"/>
            <p:cNvSpPr/>
            <p:nvPr/>
          </p:nvSpPr>
          <p:spPr>
            <a:xfrm>
              <a:off x="7472163" y="2020853"/>
              <a:ext cx="98644" cy="49345"/>
            </a:xfrm>
            <a:custGeom>
              <a:avLst/>
              <a:gdLst/>
              <a:ahLst/>
              <a:cxnLst/>
              <a:rect l="l" t="t" r="r" b="b"/>
              <a:pathLst>
                <a:path w="4294" h="2148" extrusionOk="0">
                  <a:moveTo>
                    <a:pt x="0" y="1"/>
                  </a:moveTo>
                  <a:lnTo>
                    <a:pt x="0" y="46"/>
                  </a:lnTo>
                  <a:lnTo>
                    <a:pt x="1051" y="595"/>
                  </a:lnTo>
                  <a:lnTo>
                    <a:pt x="2147" y="1051"/>
                  </a:lnTo>
                  <a:lnTo>
                    <a:pt x="3197" y="1554"/>
                  </a:lnTo>
                  <a:lnTo>
                    <a:pt x="3746" y="1828"/>
                  </a:lnTo>
                  <a:lnTo>
                    <a:pt x="4248" y="2148"/>
                  </a:lnTo>
                  <a:lnTo>
                    <a:pt x="4294" y="2148"/>
                  </a:lnTo>
                  <a:lnTo>
                    <a:pt x="4294" y="2102"/>
                  </a:lnTo>
                  <a:lnTo>
                    <a:pt x="3243" y="1462"/>
                  </a:lnTo>
                  <a:lnTo>
                    <a:pt x="2238" y="914"/>
                  </a:lnTo>
                  <a:lnTo>
                    <a:pt x="1142" y="412"/>
                  </a:lnTo>
                  <a:lnTo>
                    <a:pt x="594" y="183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5" name="Google Shape;4244;p55"/>
            <p:cNvSpPr/>
            <p:nvPr/>
          </p:nvSpPr>
          <p:spPr>
            <a:xfrm>
              <a:off x="7440668" y="2073322"/>
              <a:ext cx="87112" cy="60877"/>
            </a:xfrm>
            <a:custGeom>
              <a:avLst/>
              <a:gdLst/>
              <a:ahLst/>
              <a:cxnLst/>
              <a:rect l="l" t="t" r="r" b="b"/>
              <a:pathLst>
                <a:path w="3792" h="2650" extrusionOk="0">
                  <a:moveTo>
                    <a:pt x="92" y="1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46" y="92"/>
                  </a:lnTo>
                  <a:lnTo>
                    <a:pt x="458" y="457"/>
                  </a:lnTo>
                  <a:lnTo>
                    <a:pt x="914" y="731"/>
                  </a:lnTo>
                  <a:lnTo>
                    <a:pt x="1874" y="1371"/>
                  </a:lnTo>
                  <a:lnTo>
                    <a:pt x="3746" y="2650"/>
                  </a:lnTo>
                  <a:lnTo>
                    <a:pt x="3792" y="2650"/>
                  </a:lnTo>
                  <a:lnTo>
                    <a:pt x="3792" y="2604"/>
                  </a:lnTo>
                  <a:lnTo>
                    <a:pt x="1965" y="1234"/>
                  </a:lnTo>
                  <a:lnTo>
                    <a:pt x="1006" y="549"/>
                  </a:lnTo>
                  <a:lnTo>
                    <a:pt x="549" y="275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6" name="Google Shape;4245;p55"/>
            <p:cNvSpPr/>
            <p:nvPr/>
          </p:nvSpPr>
          <p:spPr>
            <a:xfrm>
              <a:off x="7407105" y="2139437"/>
              <a:ext cx="77670" cy="56673"/>
            </a:xfrm>
            <a:custGeom>
              <a:avLst/>
              <a:gdLst/>
              <a:ahLst/>
              <a:cxnLst/>
              <a:rect l="l" t="t" r="r" b="b"/>
              <a:pathLst>
                <a:path w="3381" h="2467" extrusionOk="0">
                  <a:moveTo>
                    <a:pt x="0" y="0"/>
                  </a:moveTo>
                  <a:lnTo>
                    <a:pt x="0" y="46"/>
                  </a:lnTo>
                  <a:lnTo>
                    <a:pt x="320" y="366"/>
                  </a:lnTo>
                  <a:lnTo>
                    <a:pt x="731" y="640"/>
                  </a:lnTo>
                  <a:lnTo>
                    <a:pt x="1599" y="1233"/>
                  </a:lnTo>
                  <a:lnTo>
                    <a:pt x="3335" y="2467"/>
                  </a:lnTo>
                  <a:lnTo>
                    <a:pt x="3380" y="2421"/>
                  </a:lnTo>
                  <a:lnTo>
                    <a:pt x="1645" y="1188"/>
                  </a:lnTo>
                  <a:lnTo>
                    <a:pt x="822" y="548"/>
                  </a:lnTo>
                  <a:lnTo>
                    <a:pt x="457" y="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7" name="Google Shape;4246;p55"/>
            <p:cNvSpPr/>
            <p:nvPr/>
          </p:nvSpPr>
          <p:spPr>
            <a:xfrm>
              <a:off x="7557138" y="1988324"/>
              <a:ext cx="51435" cy="31518"/>
            </a:xfrm>
            <a:custGeom>
              <a:avLst/>
              <a:gdLst/>
              <a:ahLst/>
              <a:cxnLst/>
              <a:rect l="l" t="t" r="r" b="b"/>
              <a:pathLst>
                <a:path w="2239" h="1372" extrusionOk="0">
                  <a:moveTo>
                    <a:pt x="1" y="1"/>
                  </a:moveTo>
                  <a:lnTo>
                    <a:pt x="595" y="275"/>
                  </a:lnTo>
                  <a:lnTo>
                    <a:pt x="1188" y="595"/>
                  </a:lnTo>
                  <a:lnTo>
                    <a:pt x="1737" y="960"/>
                  </a:lnTo>
                  <a:lnTo>
                    <a:pt x="2239" y="1371"/>
                  </a:lnTo>
                  <a:lnTo>
                    <a:pt x="2239" y="1325"/>
                  </a:lnTo>
                  <a:lnTo>
                    <a:pt x="1782" y="869"/>
                  </a:lnTo>
                  <a:lnTo>
                    <a:pt x="1234" y="503"/>
                  </a:lnTo>
                  <a:lnTo>
                    <a:pt x="640" y="18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8" name="Google Shape;4247;p55"/>
            <p:cNvSpPr/>
            <p:nvPr/>
          </p:nvSpPr>
          <p:spPr>
            <a:xfrm>
              <a:off x="7527756" y="1967350"/>
              <a:ext cx="404017" cy="543552"/>
            </a:xfrm>
            <a:custGeom>
              <a:avLst/>
              <a:gdLst/>
              <a:ahLst/>
              <a:cxnLst/>
              <a:rect l="l" t="t" r="r" b="b"/>
              <a:pathLst>
                <a:path w="17587" h="23661" extrusionOk="0">
                  <a:moveTo>
                    <a:pt x="7081" y="0"/>
                  </a:moveTo>
                  <a:lnTo>
                    <a:pt x="6852" y="92"/>
                  </a:lnTo>
                  <a:lnTo>
                    <a:pt x="6715" y="320"/>
                  </a:lnTo>
                  <a:lnTo>
                    <a:pt x="6578" y="594"/>
                  </a:lnTo>
                  <a:lnTo>
                    <a:pt x="6533" y="914"/>
                  </a:lnTo>
                  <a:lnTo>
                    <a:pt x="6487" y="1325"/>
                  </a:lnTo>
                  <a:lnTo>
                    <a:pt x="6487" y="1736"/>
                  </a:lnTo>
                  <a:lnTo>
                    <a:pt x="6578" y="2695"/>
                  </a:lnTo>
                  <a:lnTo>
                    <a:pt x="6761" y="3700"/>
                  </a:lnTo>
                  <a:lnTo>
                    <a:pt x="7035" y="4751"/>
                  </a:lnTo>
                  <a:lnTo>
                    <a:pt x="7355" y="5892"/>
                  </a:lnTo>
                  <a:lnTo>
                    <a:pt x="8086" y="8131"/>
                  </a:lnTo>
                  <a:lnTo>
                    <a:pt x="8679" y="9866"/>
                  </a:lnTo>
                  <a:lnTo>
                    <a:pt x="8953" y="10551"/>
                  </a:lnTo>
                  <a:lnTo>
                    <a:pt x="7675" y="8405"/>
                  </a:lnTo>
                  <a:lnTo>
                    <a:pt x="1" y="16581"/>
                  </a:lnTo>
                  <a:lnTo>
                    <a:pt x="1600" y="17631"/>
                  </a:lnTo>
                  <a:lnTo>
                    <a:pt x="3244" y="18727"/>
                  </a:lnTo>
                  <a:lnTo>
                    <a:pt x="5254" y="20006"/>
                  </a:lnTo>
                  <a:lnTo>
                    <a:pt x="7309" y="21285"/>
                  </a:lnTo>
                  <a:lnTo>
                    <a:pt x="9228" y="22427"/>
                  </a:lnTo>
                  <a:lnTo>
                    <a:pt x="10095" y="22884"/>
                  </a:lnTo>
                  <a:lnTo>
                    <a:pt x="10826" y="23249"/>
                  </a:lnTo>
                  <a:lnTo>
                    <a:pt x="11466" y="23523"/>
                  </a:lnTo>
                  <a:lnTo>
                    <a:pt x="11877" y="23615"/>
                  </a:lnTo>
                  <a:lnTo>
                    <a:pt x="12288" y="23660"/>
                  </a:lnTo>
                  <a:lnTo>
                    <a:pt x="12699" y="23615"/>
                  </a:lnTo>
                  <a:lnTo>
                    <a:pt x="13110" y="23569"/>
                  </a:lnTo>
                  <a:lnTo>
                    <a:pt x="13567" y="23432"/>
                  </a:lnTo>
                  <a:lnTo>
                    <a:pt x="14024" y="23249"/>
                  </a:lnTo>
                  <a:lnTo>
                    <a:pt x="14480" y="23067"/>
                  </a:lnTo>
                  <a:lnTo>
                    <a:pt x="14937" y="22793"/>
                  </a:lnTo>
                  <a:lnTo>
                    <a:pt x="15394" y="22519"/>
                  </a:lnTo>
                  <a:lnTo>
                    <a:pt x="15805" y="22199"/>
                  </a:lnTo>
                  <a:lnTo>
                    <a:pt x="16216" y="21833"/>
                  </a:lnTo>
                  <a:lnTo>
                    <a:pt x="16581" y="21468"/>
                  </a:lnTo>
                  <a:lnTo>
                    <a:pt x="16901" y="21011"/>
                  </a:lnTo>
                  <a:lnTo>
                    <a:pt x="17175" y="20554"/>
                  </a:lnTo>
                  <a:lnTo>
                    <a:pt x="17358" y="20098"/>
                  </a:lnTo>
                  <a:lnTo>
                    <a:pt x="17495" y="19550"/>
                  </a:lnTo>
                  <a:lnTo>
                    <a:pt x="17586" y="19047"/>
                  </a:lnTo>
                  <a:lnTo>
                    <a:pt x="17541" y="18408"/>
                  </a:lnTo>
                  <a:lnTo>
                    <a:pt x="17404" y="17586"/>
                  </a:lnTo>
                  <a:lnTo>
                    <a:pt x="17175" y="16672"/>
                  </a:lnTo>
                  <a:lnTo>
                    <a:pt x="16855" y="15621"/>
                  </a:lnTo>
                  <a:lnTo>
                    <a:pt x="16490" y="14480"/>
                  </a:lnTo>
                  <a:lnTo>
                    <a:pt x="16033" y="13292"/>
                  </a:lnTo>
                  <a:lnTo>
                    <a:pt x="15531" y="12013"/>
                  </a:lnTo>
                  <a:lnTo>
                    <a:pt x="14983" y="10734"/>
                  </a:lnTo>
                  <a:lnTo>
                    <a:pt x="14389" y="9410"/>
                  </a:lnTo>
                  <a:lnTo>
                    <a:pt x="13749" y="8131"/>
                  </a:lnTo>
                  <a:lnTo>
                    <a:pt x="13110" y="6897"/>
                  </a:lnTo>
                  <a:lnTo>
                    <a:pt x="12425" y="5664"/>
                  </a:lnTo>
                  <a:lnTo>
                    <a:pt x="11740" y="4522"/>
                  </a:lnTo>
                  <a:lnTo>
                    <a:pt x="11055" y="3517"/>
                  </a:lnTo>
                  <a:lnTo>
                    <a:pt x="10369" y="2558"/>
                  </a:lnTo>
                  <a:lnTo>
                    <a:pt x="9684" y="1782"/>
                  </a:lnTo>
                  <a:lnTo>
                    <a:pt x="9090" y="1142"/>
                  </a:lnTo>
                  <a:lnTo>
                    <a:pt x="8542" y="640"/>
                  </a:lnTo>
                  <a:lnTo>
                    <a:pt x="8086" y="320"/>
                  </a:lnTo>
                  <a:lnTo>
                    <a:pt x="7675" y="92"/>
                  </a:lnTo>
                  <a:lnTo>
                    <a:pt x="7355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09" name="Google Shape;4248;p55"/>
            <p:cNvSpPr/>
            <p:nvPr/>
          </p:nvSpPr>
          <p:spPr>
            <a:xfrm>
              <a:off x="7574988" y="2206585"/>
              <a:ext cx="142728" cy="158464"/>
            </a:xfrm>
            <a:custGeom>
              <a:avLst/>
              <a:gdLst/>
              <a:ahLst/>
              <a:cxnLst/>
              <a:rect l="l" t="t" r="r" b="b"/>
              <a:pathLst>
                <a:path w="6213" h="6898" extrusionOk="0">
                  <a:moveTo>
                    <a:pt x="6167" y="0"/>
                  </a:moveTo>
                  <a:lnTo>
                    <a:pt x="6121" y="46"/>
                  </a:lnTo>
                  <a:lnTo>
                    <a:pt x="4979" y="1234"/>
                  </a:lnTo>
                  <a:lnTo>
                    <a:pt x="3929" y="2330"/>
                  </a:lnTo>
                  <a:lnTo>
                    <a:pt x="3015" y="3335"/>
                  </a:lnTo>
                  <a:lnTo>
                    <a:pt x="2193" y="4248"/>
                  </a:lnTo>
                  <a:lnTo>
                    <a:pt x="0" y="6897"/>
                  </a:lnTo>
                  <a:lnTo>
                    <a:pt x="46" y="6897"/>
                  </a:lnTo>
                  <a:lnTo>
                    <a:pt x="1325" y="5527"/>
                  </a:lnTo>
                  <a:lnTo>
                    <a:pt x="3198" y="3472"/>
                  </a:lnTo>
                  <a:lnTo>
                    <a:pt x="5025" y="1462"/>
                  </a:lnTo>
                  <a:lnTo>
                    <a:pt x="6167" y="92"/>
                  </a:lnTo>
                  <a:lnTo>
                    <a:pt x="6212" y="46"/>
                  </a:lnTo>
                  <a:lnTo>
                    <a:pt x="616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0" name="Google Shape;4249;p55"/>
            <p:cNvSpPr/>
            <p:nvPr/>
          </p:nvSpPr>
          <p:spPr>
            <a:xfrm>
              <a:off x="7732372" y="2209733"/>
              <a:ext cx="138547" cy="178404"/>
            </a:xfrm>
            <a:custGeom>
              <a:avLst/>
              <a:gdLst/>
              <a:ahLst/>
              <a:cxnLst/>
              <a:rect l="l" t="t" r="r" b="b"/>
              <a:pathLst>
                <a:path w="6031" h="7766" extrusionOk="0">
                  <a:moveTo>
                    <a:pt x="1" y="0"/>
                  </a:moveTo>
                  <a:lnTo>
                    <a:pt x="46" y="92"/>
                  </a:lnTo>
                  <a:lnTo>
                    <a:pt x="183" y="320"/>
                  </a:lnTo>
                  <a:lnTo>
                    <a:pt x="1234" y="1645"/>
                  </a:lnTo>
                  <a:lnTo>
                    <a:pt x="2741" y="3700"/>
                  </a:lnTo>
                  <a:lnTo>
                    <a:pt x="4340" y="5710"/>
                  </a:lnTo>
                  <a:lnTo>
                    <a:pt x="5162" y="6760"/>
                  </a:lnTo>
                  <a:lnTo>
                    <a:pt x="5984" y="7765"/>
                  </a:lnTo>
                  <a:lnTo>
                    <a:pt x="6030" y="7765"/>
                  </a:lnTo>
                  <a:lnTo>
                    <a:pt x="6030" y="7720"/>
                  </a:lnTo>
                  <a:lnTo>
                    <a:pt x="5299" y="6669"/>
                  </a:lnTo>
                  <a:lnTo>
                    <a:pt x="4568" y="5619"/>
                  </a:lnTo>
                  <a:lnTo>
                    <a:pt x="3015" y="3517"/>
                  </a:lnTo>
                  <a:lnTo>
                    <a:pt x="2193" y="2513"/>
                  </a:lnTo>
                  <a:lnTo>
                    <a:pt x="1325" y="1508"/>
                  </a:lnTo>
                  <a:lnTo>
                    <a:pt x="229" y="18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1" name="Google Shape;4250;p55"/>
            <p:cNvSpPr/>
            <p:nvPr/>
          </p:nvSpPr>
          <p:spPr>
            <a:xfrm>
              <a:off x="7693549" y="2099556"/>
              <a:ext cx="43050" cy="111256"/>
            </a:xfrm>
            <a:custGeom>
              <a:avLst/>
              <a:gdLst/>
              <a:ahLst/>
              <a:cxnLst/>
              <a:rect l="l" t="t" r="r" b="b"/>
              <a:pathLst>
                <a:path w="1874" h="4843" extrusionOk="0">
                  <a:moveTo>
                    <a:pt x="1" y="0"/>
                  </a:moveTo>
                  <a:lnTo>
                    <a:pt x="503" y="1645"/>
                  </a:lnTo>
                  <a:lnTo>
                    <a:pt x="458" y="1553"/>
                  </a:lnTo>
                  <a:lnTo>
                    <a:pt x="92" y="914"/>
                  </a:lnTo>
                  <a:lnTo>
                    <a:pt x="46" y="914"/>
                  </a:lnTo>
                  <a:lnTo>
                    <a:pt x="46" y="960"/>
                  </a:lnTo>
                  <a:lnTo>
                    <a:pt x="366" y="1599"/>
                  </a:lnTo>
                  <a:lnTo>
                    <a:pt x="503" y="1873"/>
                  </a:lnTo>
                  <a:lnTo>
                    <a:pt x="640" y="2147"/>
                  </a:lnTo>
                  <a:lnTo>
                    <a:pt x="777" y="2467"/>
                  </a:lnTo>
                  <a:lnTo>
                    <a:pt x="1234" y="3655"/>
                  </a:lnTo>
                  <a:lnTo>
                    <a:pt x="1782" y="4842"/>
                  </a:lnTo>
                  <a:lnTo>
                    <a:pt x="1873" y="4842"/>
                  </a:lnTo>
                  <a:lnTo>
                    <a:pt x="1873" y="4796"/>
                  </a:lnTo>
                  <a:lnTo>
                    <a:pt x="1462" y="3609"/>
                  </a:lnTo>
                  <a:lnTo>
                    <a:pt x="960" y="2421"/>
                  </a:lnTo>
                  <a:lnTo>
                    <a:pt x="503" y="1188"/>
                  </a:lnTo>
                  <a:lnTo>
                    <a:pt x="275" y="59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2" name="Google Shape;4251;p55"/>
            <p:cNvSpPr/>
            <p:nvPr/>
          </p:nvSpPr>
          <p:spPr>
            <a:xfrm>
              <a:off x="7697753" y="2159354"/>
              <a:ext cx="37790" cy="53549"/>
            </a:xfrm>
            <a:custGeom>
              <a:avLst/>
              <a:gdLst/>
              <a:ahLst/>
              <a:cxnLst/>
              <a:rect l="l" t="t" r="r" b="b"/>
              <a:pathLst>
                <a:path w="1645" h="2331" extrusionOk="0">
                  <a:moveTo>
                    <a:pt x="275" y="1"/>
                  </a:moveTo>
                  <a:lnTo>
                    <a:pt x="183" y="92"/>
                  </a:lnTo>
                  <a:lnTo>
                    <a:pt x="0" y="275"/>
                  </a:lnTo>
                  <a:lnTo>
                    <a:pt x="0" y="321"/>
                  </a:lnTo>
                  <a:lnTo>
                    <a:pt x="46" y="275"/>
                  </a:lnTo>
                  <a:lnTo>
                    <a:pt x="229" y="138"/>
                  </a:lnTo>
                  <a:lnTo>
                    <a:pt x="960" y="1326"/>
                  </a:lnTo>
                  <a:lnTo>
                    <a:pt x="1599" y="2330"/>
                  </a:lnTo>
                  <a:lnTo>
                    <a:pt x="1645" y="2330"/>
                  </a:lnTo>
                  <a:lnTo>
                    <a:pt x="1645" y="2285"/>
                  </a:lnTo>
                  <a:lnTo>
                    <a:pt x="1051" y="1189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3" name="Google Shape;4252;p55"/>
            <p:cNvSpPr/>
            <p:nvPr/>
          </p:nvSpPr>
          <p:spPr>
            <a:xfrm>
              <a:off x="7523575" y="2329350"/>
              <a:ext cx="216171" cy="153227"/>
            </a:xfrm>
            <a:custGeom>
              <a:avLst/>
              <a:gdLst/>
              <a:ahLst/>
              <a:cxnLst/>
              <a:rect l="l" t="t" r="r" b="b"/>
              <a:pathLst>
                <a:path w="9410" h="6670" extrusionOk="0">
                  <a:moveTo>
                    <a:pt x="914" y="0"/>
                  </a:moveTo>
                  <a:lnTo>
                    <a:pt x="457" y="412"/>
                  </a:lnTo>
                  <a:lnTo>
                    <a:pt x="0" y="868"/>
                  </a:lnTo>
                  <a:lnTo>
                    <a:pt x="92" y="960"/>
                  </a:lnTo>
                  <a:lnTo>
                    <a:pt x="366" y="1142"/>
                  </a:lnTo>
                  <a:lnTo>
                    <a:pt x="1371" y="1782"/>
                  </a:lnTo>
                  <a:lnTo>
                    <a:pt x="3654" y="3243"/>
                  </a:lnTo>
                  <a:lnTo>
                    <a:pt x="5436" y="4385"/>
                  </a:lnTo>
                  <a:lnTo>
                    <a:pt x="7308" y="5436"/>
                  </a:lnTo>
                  <a:lnTo>
                    <a:pt x="9410" y="6669"/>
                  </a:lnTo>
                  <a:lnTo>
                    <a:pt x="9410" y="6624"/>
                  </a:lnTo>
                  <a:lnTo>
                    <a:pt x="7628" y="5436"/>
                  </a:lnTo>
                  <a:lnTo>
                    <a:pt x="5847" y="4294"/>
                  </a:lnTo>
                  <a:lnTo>
                    <a:pt x="4020" y="3152"/>
                  </a:lnTo>
                  <a:lnTo>
                    <a:pt x="2193" y="2056"/>
                  </a:lnTo>
                  <a:lnTo>
                    <a:pt x="1188" y="1462"/>
                  </a:lnTo>
                  <a:lnTo>
                    <a:pt x="229" y="823"/>
                  </a:lnTo>
                  <a:lnTo>
                    <a:pt x="594" y="412"/>
                  </a:lnTo>
                  <a:lnTo>
                    <a:pt x="959" y="46"/>
                  </a:lnTo>
                  <a:lnTo>
                    <a:pt x="9410" y="6624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4" name="Google Shape;4253;p55"/>
            <p:cNvSpPr/>
            <p:nvPr/>
          </p:nvSpPr>
          <p:spPr>
            <a:xfrm>
              <a:off x="7528813" y="2330407"/>
              <a:ext cx="210933" cy="151113"/>
            </a:xfrm>
            <a:custGeom>
              <a:avLst/>
              <a:gdLst/>
              <a:ahLst/>
              <a:cxnLst/>
              <a:rect l="l" t="t" r="r" b="b"/>
              <a:pathLst>
                <a:path w="9182" h="6578" fill="none" extrusionOk="0">
                  <a:moveTo>
                    <a:pt x="9182" y="6578"/>
                  </a:moveTo>
                  <a:lnTo>
                    <a:pt x="9182" y="6578"/>
                  </a:lnTo>
                  <a:lnTo>
                    <a:pt x="7400" y="5390"/>
                  </a:lnTo>
                  <a:lnTo>
                    <a:pt x="5619" y="4248"/>
                  </a:lnTo>
                  <a:lnTo>
                    <a:pt x="3792" y="3106"/>
                  </a:lnTo>
                  <a:lnTo>
                    <a:pt x="1965" y="2010"/>
                  </a:lnTo>
                  <a:lnTo>
                    <a:pt x="1965" y="2010"/>
                  </a:lnTo>
                  <a:lnTo>
                    <a:pt x="960" y="1416"/>
                  </a:lnTo>
                  <a:lnTo>
                    <a:pt x="1" y="777"/>
                  </a:lnTo>
                  <a:lnTo>
                    <a:pt x="1" y="777"/>
                  </a:lnTo>
                  <a:lnTo>
                    <a:pt x="366" y="366"/>
                  </a:lnTo>
                  <a:lnTo>
                    <a:pt x="73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5" name="Google Shape;4254;p55"/>
            <p:cNvSpPr/>
            <p:nvPr/>
          </p:nvSpPr>
          <p:spPr>
            <a:xfrm>
              <a:off x="7523575" y="2329350"/>
              <a:ext cx="216171" cy="153227"/>
            </a:xfrm>
            <a:custGeom>
              <a:avLst/>
              <a:gdLst/>
              <a:ahLst/>
              <a:cxnLst/>
              <a:rect l="l" t="t" r="r" b="b"/>
              <a:pathLst>
                <a:path w="9410" h="6670" fill="none" extrusionOk="0">
                  <a:moveTo>
                    <a:pt x="914" y="0"/>
                  </a:moveTo>
                  <a:lnTo>
                    <a:pt x="914" y="0"/>
                  </a:lnTo>
                  <a:lnTo>
                    <a:pt x="457" y="412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92" y="960"/>
                  </a:lnTo>
                  <a:lnTo>
                    <a:pt x="366" y="1142"/>
                  </a:lnTo>
                  <a:lnTo>
                    <a:pt x="1371" y="1782"/>
                  </a:lnTo>
                  <a:lnTo>
                    <a:pt x="3654" y="3243"/>
                  </a:lnTo>
                  <a:lnTo>
                    <a:pt x="3654" y="3243"/>
                  </a:lnTo>
                  <a:lnTo>
                    <a:pt x="5436" y="4385"/>
                  </a:lnTo>
                  <a:lnTo>
                    <a:pt x="7308" y="5436"/>
                  </a:lnTo>
                  <a:lnTo>
                    <a:pt x="7308" y="5436"/>
                  </a:lnTo>
                  <a:lnTo>
                    <a:pt x="9410" y="6669"/>
                  </a:lnTo>
                  <a:lnTo>
                    <a:pt x="9410" y="6669"/>
                  </a:lnTo>
                  <a:lnTo>
                    <a:pt x="9410" y="6669"/>
                  </a:lnTo>
                  <a:lnTo>
                    <a:pt x="9410" y="6624"/>
                  </a:lnTo>
                  <a:lnTo>
                    <a:pt x="91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6" name="Google Shape;4255;p55"/>
            <p:cNvSpPr/>
            <p:nvPr/>
          </p:nvSpPr>
          <p:spPr>
            <a:xfrm>
              <a:off x="7092313" y="2217084"/>
              <a:ext cx="411346" cy="357820"/>
            </a:xfrm>
            <a:custGeom>
              <a:avLst/>
              <a:gdLst/>
              <a:ahLst/>
              <a:cxnLst/>
              <a:rect l="l" t="t" r="r" b="b"/>
              <a:pathLst>
                <a:path w="17906" h="15576" extrusionOk="0">
                  <a:moveTo>
                    <a:pt x="12059" y="0"/>
                  </a:moveTo>
                  <a:lnTo>
                    <a:pt x="0" y="183"/>
                  </a:lnTo>
                  <a:lnTo>
                    <a:pt x="5893" y="15576"/>
                  </a:lnTo>
                  <a:lnTo>
                    <a:pt x="17905" y="15393"/>
                  </a:lnTo>
                  <a:lnTo>
                    <a:pt x="12059" y="0"/>
                  </a:lnTo>
                  <a:close/>
                </a:path>
              </a:pathLst>
            </a:custGeom>
            <a:solidFill>
              <a:srgbClr val="F9DD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7" name="Google Shape;4256;p55"/>
            <p:cNvSpPr/>
            <p:nvPr/>
          </p:nvSpPr>
          <p:spPr>
            <a:xfrm>
              <a:off x="7073429" y="2218118"/>
              <a:ext cx="411346" cy="356786"/>
            </a:xfrm>
            <a:custGeom>
              <a:avLst/>
              <a:gdLst/>
              <a:ahLst/>
              <a:cxnLst/>
              <a:rect l="l" t="t" r="r" b="b"/>
              <a:pathLst>
                <a:path w="17906" h="15531" extrusionOk="0">
                  <a:moveTo>
                    <a:pt x="12059" y="1"/>
                  </a:moveTo>
                  <a:lnTo>
                    <a:pt x="0" y="138"/>
                  </a:lnTo>
                  <a:lnTo>
                    <a:pt x="5847" y="15531"/>
                  </a:lnTo>
                  <a:lnTo>
                    <a:pt x="17905" y="1539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rgbClr val="E6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8" name="Google Shape;4257;p55"/>
            <p:cNvSpPr/>
            <p:nvPr/>
          </p:nvSpPr>
          <p:spPr>
            <a:xfrm>
              <a:off x="7320016" y="2204495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1" y="91"/>
                  </a:lnTo>
                  <a:lnTo>
                    <a:pt x="46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233"/>
                  </a:lnTo>
                  <a:lnTo>
                    <a:pt x="640" y="1233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5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48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19" name="Google Shape;4258;p55"/>
            <p:cNvSpPr/>
            <p:nvPr/>
          </p:nvSpPr>
          <p:spPr>
            <a:xfrm>
              <a:off x="7296929" y="2205529"/>
              <a:ext cx="20997" cy="27314"/>
            </a:xfrm>
            <a:custGeom>
              <a:avLst/>
              <a:gdLst/>
              <a:ahLst/>
              <a:cxnLst/>
              <a:rect l="l" t="t" r="r" b="b"/>
              <a:pathLst>
                <a:path w="914" h="1189" extrusionOk="0">
                  <a:moveTo>
                    <a:pt x="183" y="1"/>
                  </a:moveTo>
                  <a:lnTo>
                    <a:pt x="92" y="46"/>
                  </a:lnTo>
                  <a:lnTo>
                    <a:pt x="46" y="138"/>
                  </a:lnTo>
                  <a:lnTo>
                    <a:pt x="0" y="229"/>
                  </a:lnTo>
                  <a:lnTo>
                    <a:pt x="46" y="412"/>
                  </a:lnTo>
                  <a:lnTo>
                    <a:pt x="137" y="549"/>
                  </a:lnTo>
                  <a:lnTo>
                    <a:pt x="183" y="777"/>
                  </a:lnTo>
                  <a:lnTo>
                    <a:pt x="320" y="914"/>
                  </a:lnTo>
                  <a:lnTo>
                    <a:pt x="457" y="1051"/>
                  </a:lnTo>
                  <a:lnTo>
                    <a:pt x="640" y="1188"/>
                  </a:lnTo>
                  <a:lnTo>
                    <a:pt x="731" y="1188"/>
                  </a:lnTo>
                  <a:lnTo>
                    <a:pt x="731" y="1143"/>
                  </a:lnTo>
                  <a:lnTo>
                    <a:pt x="731" y="1097"/>
                  </a:lnTo>
                  <a:lnTo>
                    <a:pt x="685" y="1051"/>
                  </a:lnTo>
                  <a:lnTo>
                    <a:pt x="457" y="869"/>
                  </a:lnTo>
                  <a:lnTo>
                    <a:pt x="320" y="640"/>
                  </a:lnTo>
                  <a:lnTo>
                    <a:pt x="274" y="549"/>
                  </a:lnTo>
                  <a:lnTo>
                    <a:pt x="229" y="412"/>
                  </a:lnTo>
                  <a:lnTo>
                    <a:pt x="274" y="275"/>
                  </a:lnTo>
                  <a:lnTo>
                    <a:pt x="320" y="183"/>
                  </a:lnTo>
                  <a:lnTo>
                    <a:pt x="411" y="183"/>
                  </a:lnTo>
                  <a:lnTo>
                    <a:pt x="548" y="229"/>
                  </a:lnTo>
                  <a:lnTo>
                    <a:pt x="685" y="412"/>
                  </a:lnTo>
                  <a:lnTo>
                    <a:pt x="731" y="503"/>
                  </a:lnTo>
                  <a:lnTo>
                    <a:pt x="731" y="549"/>
                  </a:lnTo>
                  <a:lnTo>
                    <a:pt x="914" y="549"/>
                  </a:lnTo>
                  <a:lnTo>
                    <a:pt x="731" y="275"/>
                  </a:lnTo>
                  <a:lnTo>
                    <a:pt x="640" y="183"/>
                  </a:lnTo>
                  <a:lnTo>
                    <a:pt x="548" y="92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0" name="Google Shape;4259;p55"/>
            <p:cNvSpPr/>
            <p:nvPr/>
          </p:nvSpPr>
          <p:spPr>
            <a:xfrm>
              <a:off x="7276989" y="2205529"/>
              <a:ext cx="19963" cy="28348"/>
            </a:xfrm>
            <a:custGeom>
              <a:avLst/>
              <a:gdLst/>
              <a:ahLst/>
              <a:cxnLst/>
              <a:rect l="l" t="t" r="r" b="b"/>
              <a:pathLst>
                <a:path w="869" h="1234" extrusionOk="0">
                  <a:moveTo>
                    <a:pt x="137" y="1"/>
                  </a:moveTo>
                  <a:lnTo>
                    <a:pt x="46" y="92"/>
                  </a:lnTo>
                  <a:lnTo>
                    <a:pt x="0" y="138"/>
                  </a:lnTo>
                  <a:lnTo>
                    <a:pt x="0" y="229"/>
                  </a:lnTo>
                  <a:lnTo>
                    <a:pt x="0" y="412"/>
                  </a:lnTo>
                  <a:lnTo>
                    <a:pt x="46" y="595"/>
                  </a:lnTo>
                  <a:lnTo>
                    <a:pt x="137" y="777"/>
                  </a:lnTo>
                  <a:lnTo>
                    <a:pt x="229" y="960"/>
                  </a:lnTo>
                  <a:lnTo>
                    <a:pt x="411" y="1097"/>
                  </a:lnTo>
                  <a:lnTo>
                    <a:pt x="548" y="1188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40" y="1097"/>
                  </a:lnTo>
                  <a:lnTo>
                    <a:pt x="594" y="1051"/>
                  </a:lnTo>
                  <a:lnTo>
                    <a:pt x="411" y="869"/>
                  </a:lnTo>
                  <a:lnTo>
                    <a:pt x="274" y="640"/>
                  </a:lnTo>
                  <a:lnTo>
                    <a:pt x="229" y="595"/>
                  </a:lnTo>
                  <a:lnTo>
                    <a:pt x="183" y="412"/>
                  </a:lnTo>
                  <a:lnTo>
                    <a:pt x="183" y="275"/>
                  </a:lnTo>
                  <a:lnTo>
                    <a:pt x="274" y="183"/>
                  </a:lnTo>
                  <a:lnTo>
                    <a:pt x="366" y="183"/>
                  </a:lnTo>
                  <a:lnTo>
                    <a:pt x="503" y="275"/>
                  </a:lnTo>
                  <a:lnTo>
                    <a:pt x="685" y="503"/>
                  </a:lnTo>
                  <a:lnTo>
                    <a:pt x="685" y="549"/>
                  </a:lnTo>
                  <a:lnTo>
                    <a:pt x="731" y="549"/>
                  </a:lnTo>
                  <a:lnTo>
                    <a:pt x="731" y="595"/>
                  </a:lnTo>
                  <a:lnTo>
                    <a:pt x="868" y="595"/>
                  </a:lnTo>
                  <a:lnTo>
                    <a:pt x="731" y="275"/>
                  </a:lnTo>
                  <a:lnTo>
                    <a:pt x="640" y="183"/>
                  </a:lnTo>
                  <a:lnTo>
                    <a:pt x="503" y="92"/>
                  </a:lnTo>
                  <a:lnTo>
                    <a:pt x="366" y="46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1" name="Google Shape;4260;p55"/>
            <p:cNvSpPr/>
            <p:nvPr/>
          </p:nvSpPr>
          <p:spPr>
            <a:xfrm>
              <a:off x="7254958" y="2205529"/>
              <a:ext cx="19940" cy="28348"/>
            </a:xfrm>
            <a:custGeom>
              <a:avLst/>
              <a:gdLst/>
              <a:ahLst/>
              <a:cxnLst/>
              <a:rect l="l" t="t" r="r" b="b"/>
              <a:pathLst>
                <a:path w="868" h="1234" extrusionOk="0">
                  <a:moveTo>
                    <a:pt x="229" y="1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183"/>
                  </a:lnTo>
                  <a:lnTo>
                    <a:pt x="0" y="275"/>
                  </a:lnTo>
                  <a:lnTo>
                    <a:pt x="0" y="412"/>
                  </a:lnTo>
                  <a:lnTo>
                    <a:pt x="46" y="595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234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85" y="1143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9" y="595"/>
                  </a:lnTo>
                  <a:lnTo>
                    <a:pt x="229" y="457"/>
                  </a:lnTo>
                  <a:lnTo>
                    <a:pt x="229" y="275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5"/>
                  </a:lnTo>
                  <a:lnTo>
                    <a:pt x="640" y="412"/>
                  </a:lnTo>
                  <a:lnTo>
                    <a:pt x="685" y="503"/>
                  </a:lnTo>
                  <a:lnTo>
                    <a:pt x="685" y="549"/>
                  </a:lnTo>
                  <a:lnTo>
                    <a:pt x="685" y="595"/>
                  </a:lnTo>
                  <a:lnTo>
                    <a:pt x="868" y="595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03" y="92"/>
                  </a:lnTo>
                  <a:lnTo>
                    <a:pt x="366" y="46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2" name="Google Shape;4261;p55"/>
            <p:cNvSpPr/>
            <p:nvPr/>
          </p:nvSpPr>
          <p:spPr>
            <a:xfrm>
              <a:off x="7232904" y="2206585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84" y="0"/>
                  </a:moveTo>
                  <a:lnTo>
                    <a:pt x="92" y="46"/>
                  </a:lnTo>
                  <a:lnTo>
                    <a:pt x="47" y="137"/>
                  </a:lnTo>
                  <a:lnTo>
                    <a:pt x="1" y="229"/>
                  </a:lnTo>
                  <a:lnTo>
                    <a:pt x="1" y="411"/>
                  </a:lnTo>
                  <a:lnTo>
                    <a:pt x="92" y="549"/>
                  </a:lnTo>
                  <a:lnTo>
                    <a:pt x="138" y="731"/>
                  </a:lnTo>
                  <a:lnTo>
                    <a:pt x="275" y="914"/>
                  </a:lnTo>
                  <a:lnTo>
                    <a:pt x="412" y="1051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686" y="1142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1" y="137"/>
                  </a:lnTo>
                  <a:lnTo>
                    <a:pt x="412" y="137"/>
                  </a:lnTo>
                  <a:lnTo>
                    <a:pt x="549" y="229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914" y="549"/>
                  </a:lnTo>
                  <a:lnTo>
                    <a:pt x="732" y="274"/>
                  </a:lnTo>
                  <a:lnTo>
                    <a:pt x="640" y="137"/>
                  </a:lnTo>
                  <a:lnTo>
                    <a:pt x="549" y="92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3" name="Google Shape;4262;p55"/>
            <p:cNvSpPr/>
            <p:nvPr/>
          </p:nvSpPr>
          <p:spPr>
            <a:xfrm>
              <a:off x="7210874" y="2206585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38" y="0"/>
                  </a:moveTo>
                  <a:lnTo>
                    <a:pt x="92" y="46"/>
                  </a:lnTo>
                  <a:lnTo>
                    <a:pt x="1" y="137"/>
                  </a:lnTo>
                  <a:lnTo>
                    <a:pt x="1" y="229"/>
                  </a:lnTo>
                  <a:lnTo>
                    <a:pt x="1" y="411"/>
                  </a:lnTo>
                  <a:lnTo>
                    <a:pt x="92" y="594"/>
                  </a:lnTo>
                  <a:lnTo>
                    <a:pt x="183" y="777"/>
                  </a:lnTo>
                  <a:lnTo>
                    <a:pt x="275" y="960"/>
                  </a:lnTo>
                  <a:lnTo>
                    <a:pt x="457" y="1097"/>
                  </a:lnTo>
                  <a:lnTo>
                    <a:pt x="595" y="1188"/>
                  </a:lnTo>
                  <a:lnTo>
                    <a:pt x="732" y="1188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0" y="183"/>
                  </a:lnTo>
                  <a:lnTo>
                    <a:pt x="412" y="183"/>
                  </a:lnTo>
                  <a:lnTo>
                    <a:pt x="549" y="274"/>
                  </a:lnTo>
                  <a:lnTo>
                    <a:pt x="686" y="411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732" y="594"/>
                  </a:lnTo>
                  <a:lnTo>
                    <a:pt x="914" y="594"/>
                  </a:lnTo>
                  <a:lnTo>
                    <a:pt x="732" y="274"/>
                  </a:lnTo>
                  <a:lnTo>
                    <a:pt x="640" y="183"/>
                  </a:lnTo>
                  <a:lnTo>
                    <a:pt x="549" y="92"/>
                  </a:lnTo>
                  <a:lnTo>
                    <a:pt x="412" y="46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4" name="Google Shape;4263;p55"/>
            <p:cNvSpPr/>
            <p:nvPr/>
          </p:nvSpPr>
          <p:spPr>
            <a:xfrm>
              <a:off x="7189900" y="2206585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2" y="92"/>
                  </a:lnTo>
                  <a:lnTo>
                    <a:pt x="0" y="137"/>
                  </a:lnTo>
                  <a:lnTo>
                    <a:pt x="0" y="274"/>
                  </a:lnTo>
                  <a:lnTo>
                    <a:pt x="0" y="411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188"/>
                  </a:lnTo>
                  <a:lnTo>
                    <a:pt x="640" y="1234"/>
                  </a:lnTo>
                  <a:lnTo>
                    <a:pt x="685" y="1188"/>
                  </a:lnTo>
                  <a:lnTo>
                    <a:pt x="685" y="1097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9" y="594"/>
                  </a:lnTo>
                  <a:lnTo>
                    <a:pt x="229" y="457"/>
                  </a:lnTo>
                  <a:lnTo>
                    <a:pt x="229" y="274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731" y="503"/>
                  </a:lnTo>
                  <a:lnTo>
                    <a:pt x="731" y="549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274"/>
                  </a:lnTo>
                  <a:lnTo>
                    <a:pt x="640" y="183"/>
                  </a:lnTo>
                  <a:lnTo>
                    <a:pt x="548" y="92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5" name="Google Shape;4264;p55"/>
            <p:cNvSpPr/>
            <p:nvPr/>
          </p:nvSpPr>
          <p:spPr>
            <a:xfrm>
              <a:off x="7167869" y="2206585"/>
              <a:ext cx="19940" cy="28348"/>
            </a:xfrm>
            <a:custGeom>
              <a:avLst/>
              <a:gdLst/>
              <a:ahLst/>
              <a:cxnLst/>
              <a:rect l="l" t="t" r="r" b="b"/>
              <a:pathLst>
                <a:path w="868" h="1234" extrusionOk="0">
                  <a:moveTo>
                    <a:pt x="228" y="0"/>
                  </a:moveTo>
                  <a:lnTo>
                    <a:pt x="137" y="46"/>
                  </a:lnTo>
                  <a:lnTo>
                    <a:pt x="46" y="92"/>
                  </a:lnTo>
                  <a:lnTo>
                    <a:pt x="0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91" y="594"/>
                  </a:lnTo>
                  <a:lnTo>
                    <a:pt x="137" y="777"/>
                  </a:lnTo>
                  <a:lnTo>
                    <a:pt x="274" y="960"/>
                  </a:lnTo>
                  <a:lnTo>
                    <a:pt x="411" y="1097"/>
                  </a:lnTo>
                  <a:lnTo>
                    <a:pt x="594" y="1234"/>
                  </a:lnTo>
                  <a:lnTo>
                    <a:pt x="685" y="1234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639" y="1097"/>
                  </a:lnTo>
                  <a:lnTo>
                    <a:pt x="411" y="914"/>
                  </a:lnTo>
                  <a:lnTo>
                    <a:pt x="274" y="686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39" y="457"/>
                  </a:lnTo>
                  <a:lnTo>
                    <a:pt x="685" y="549"/>
                  </a:lnTo>
                  <a:lnTo>
                    <a:pt x="685" y="594"/>
                  </a:lnTo>
                  <a:lnTo>
                    <a:pt x="868" y="594"/>
                  </a:lnTo>
                  <a:lnTo>
                    <a:pt x="731" y="320"/>
                  </a:lnTo>
                  <a:lnTo>
                    <a:pt x="639" y="183"/>
                  </a:lnTo>
                  <a:lnTo>
                    <a:pt x="502" y="92"/>
                  </a:lnTo>
                  <a:lnTo>
                    <a:pt x="365" y="46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6" name="Google Shape;4265;p55"/>
            <p:cNvSpPr/>
            <p:nvPr/>
          </p:nvSpPr>
          <p:spPr>
            <a:xfrm>
              <a:off x="7145816" y="2207642"/>
              <a:ext cx="21020" cy="27291"/>
            </a:xfrm>
            <a:custGeom>
              <a:avLst/>
              <a:gdLst/>
              <a:ahLst/>
              <a:cxnLst/>
              <a:rect l="l" t="t" r="r" b="b"/>
              <a:pathLst>
                <a:path w="915" h="1188" extrusionOk="0">
                  <a:moveTo>
                    <a:pt x="184" y="0"/>
                  </a:moveTo>
                  <a:lnTo>
                    <a:pt x="92" y="46"/>
                  </a:lnTo>
                  <a:lnTo>
                    <a:pt x="46" y="137"/>
                  </a:lnTo>
                  <a:lnTo>
                    <a:pt x="1" y="228"/>
                  </a:lnTo>
                  <a:lnTo>
                    <a:pt x="1" y="411"/>
                  </a:lnTo>
                  <a:lnTo>
                    <a:pt x="92" y="548"/>
                  </a:lnTo>
                  <a:lnTo>
                    <a:pt x="184" y="777"/>
                  </a:lnTo>
                  <a:lnTo>
                    <a:pt x="275" y="914"/>
                  </a:lnTo>
                  <a:lnTo>
                    <a:pt x="412" y="1096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686" y="1142"/>
                  </a:lnTo>
                  <a:lnTo>
                    <a:pt x="686" y="1096"/>
                  </a:lnTo>
                  <a:lnTo>
                    <a:pt x="640" y="1051"/>
                  </a:lnTo>
                  <a:lnTo>
                    <a:pt x="412" y="868"/>
                  </a:lnTo>
                  <a:lnTo>
                    <a:pt x="275" y="640"/>
                  </a:lnTo>
                  <a:lnTo>
                    <a:pt x="275" y="548"/>
                  </a:lnTo>
                  <a:lnTo>
                    <a:pt x="229" y="411"/>
                  </a:lnTo>
                  <a:lnTo>
                    <a:pt x="229" y="274"/>
                  </a:lnTo>
                  <a:lnTo>
                    <a:pt x="321" y="183"/>
                  </a:lnTo>
                  <a:lnTo>
                    <a:pt x="412" y="183"/>
                  </a:lnTo>
                  <a:lnTo>
                    <a:pt x="549" y="274"/>
                  </a:lnTo>
                  <a:lnTo>
                    <a:pt x="686" y="411"/>
                  </a:lnTo>
                  <a:lnTo>
                    <a:pt x="732" y="503"/>
                  </a:lnTo>
                  <a:lnTo>
                    <a:pt x="732" y="548"/>
                  </a:lnTo>
                  <a:lnTo>
                    <a:pt x="732" y="594"/>
                  </a:lnTo>
                  <a:lnTo>
                    <a:pt x="914" y="594"/>
                  </a:lnTo>
                  <a:lnTo>
                    <a:pt x="732" y="274"/>
                  </a:lnTo>
                  <a:lnTo>
                    <a:pt x="640" y="183"/>
                  </a:lnTo>
                  <a:lnTo>
                    <a:pt x="549" y="91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7" name="Google Shape;4266;p55"/>
            <p:cNvSpPr/>
            <p:nvPr/>
          </p:nvSpPr>
          <p:spPr>
            <a:xfrm>
              <a:off x="7124842" y="2207642"/>
              <a:ext cx="19963" cy="28348"/>
            </a:xfrm>
            <a:custGeom>
              <a:avLst/>
              <a:gdLst/>
              <a:ahLst/>
              <a:cxnLst/>
              <a:rect l="l" t="t" r="r" b="b"/>
              <a:pathLst>
                <a:path w="869" h="1234" extrusionOk="0">
                  <a:moveTo>
                    <a:pt x="137" y="0"/>
                  </a:moveTo>
                  <a:lnTo>
                    <a:pt x="92" y="91"/>
                  </a:lnTo>
                  <a:lnTo>
                    <a:pt x="0" y="137"/>
                  </a:lnTo>
                  <a:lnTo>
                    <a:pt x="0" y="274"/>
                  </a:lnTo>
                  <a:lnTo>
                    <a:pt x="0" y="411"/>
                  </a:lnTo>
                  <a:lnTo>
                    <a:pt x="46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188"/>
                  </a:lnTo>
                  <a:lnTo>
                    <a:pt x="640" y="1233"/>
                  </a:lnTo>
                  <a:lnTo>
                    <a:pt x="685" y="1188"/>
                  </a:lnTo>
                  <a:lnTo>
                    <a:pt x="685" y="1096"/>
                  </a:lnTo>
                  <a:lnTo>
                    <a:pt x="594" y="1051"/>
                  </a:lnTo>
                  <a:lnTo>
                    <a:pt x="411" y="914"/>
                  </a:lnTo>
                  <a:lnTo>
                    <a:pt x="274" y="685"/>
                  </a:lnTo>
                  <a:lnTo>
                    <a:pt x="229" y="594"/>
                  </a:lnTo>
                  <a:lnTo>
                    <a:pt x="183" y="457"/>
                  </a:lnTo>
                  <a:lnTo>
                    <a:pt x="229" y="274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85" y="411"/>
                  </a:lnTo>
                  <a:lnTo>
                    <a:pt x="731" y="503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868" y="594"/>
                  </a:lnTo>
                  <a:lnTo>
                    <a:pt x="731" y="274"/>
                  </a:lnTo>
                  <a:lnTo>
                    <a:pt x="640" y="183"/>
                  </a:lnTo>
                  <a:lnTo>
                    <a:pt x="503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8" name="Google Shape;4267;p55"/>
            <p:cNvSpPr/>
            <p:nvPr/>
          </p:nvSpPr>
          <p:spPr>
            <a:xfrm>
              <a:off x="7102811" y="2207642"/>
              <a:ext cx="20997" cy="28348"/>
            </a:xfrm>
            <a:custGeom>
              <a:avLst/>
              <a:gdLst/>
              <a:ahLst/>
              <a:cxnLst/>
              <a:rect l="l" t="t" r="r" b="b"/>
              <a:pathLst>
                <a:path w="914" h="1234" extrusionOk="0">
                  <a:moveTo>
                    <a:pt x="274" y="0"/>
                  </a:moveTo>
                  <a:lnTo>
                    <a:pt x="183" y="46"/>
                  </a:lnTo>
                  <a:lnTo>
                    <a:pt x="91" y="91"/>
                  </a:lnTo>
                  <a:lnTo>
                    <a:pt x="46" y="183"/>
                  </a:lnTo>
                  <a:lnTo>
                    <a:pt x="0" y="274"/>
                  </a:lnTo>
                  <a:lnTo>
                    <a:pt x="0" y="457"/>
                  </a:lnTo>
                  <a:lnTo>
                    <a:pt x="91" y="594"/>
                  </a:lnTo>
                  <a:lnTo>
                    <a:pt x="137" y="777"/>
                  </a:lnTo>
                  <a:lnTo>
                    <a:pt x="274" y="959"/>
                  </a:lnTo>
                  <a:lnTo>
                    <a:pt x="411" y="1096"/>
                  </a:lnTo>
                  <a:lnTo>
                    <a:pt x="594" y="1233"/>
                  </a:lnTo>
                  <a:lnTo>
                    <a:pt x="685" y="1233"/>
                  </a:lnTo>
                  <a:lnTo>
                    <a:pt x="685" y="1188"/>
                  </a:lnTo>
                  <a:lnTo>
                    <a:pt x="685" y="1142"/>
                  </a:lnTo>
                  <a:lnTo>
                    <a:pt x="640" y="1051"/>
                  </a:lnTo>
                  <a:lnTo>
                    <a:pt x="503" y="1005"/>
                  </a:lnTo>
                  <a:lnTo>
                    <a:pt x="365" y="868"/>
                  </a:lnTo>
                  <a:lnTo>
                    <a:pt x="320" y="731"/>
                  </a:lnTo>
                  <a:lnTo>
                    <a:pt x="228" y="594"/>
                  </a:lnTo>
                  <a:lnTo>
                    <a:pt x="228" y="457"/>
                  </a:lnTo>
                  <a:lnTo>
                    <a:pt x="228" y="320"/>
                  </a:lnTo>
                  <a:lnTo>
                    <a:pt x="274" y="183"/>
                  </a:lnTo>
                  <a:lnTo>
                    <a:pt x="411" y="183"/>
                  </a:lnTo>
                  <a:lnTo>
                    <a:pt x="548" y="274"/>
                  </a:lnTo>
                  <a:lnTo>
                    <a:pt x="640" y="457"/>
                  </a:lnTo>
                  <a:lnTo>
                    <a:pt x="731" y="548"/>
                  </a:lnTo>
                  <a:lnTo>
                    <a:pt x="731" y="594"/>
                  </a:lnTo>
                  <a:lnTo>
                    <a:pt x="914" y="594"/>
                  </a:lnTo>
                  <a:lnTo>
                    <a:pt x="731" y="320"/>
                  </a:lnTo>
                  <a:lnTo>
                    <a:pt x="640" y="183"/>
                  </a:lnTo>
                  <a:lnTo>
                    <a:pt x="548" y="91"/>
                  </a:lnTo>
                  <a:lnTo>
                    <a:pt x="411" y="46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29" name="Google Shape;4268;p55"/>
            <p:cNvSpPr/>
            <p:nvPr/>
          </p:nvSpPr>
          <p:spPr>
            <a:xfrm>
              <a:off x="7080757" y="2208676"/>
              <a:ext cx="21020" cy="27314"/>
            </a:xfrm>
            <a:custGeom>
              <a:avLst/>
              <a:gdLst/>
              <a:ahLst/>
              <a:cxnLst/>
              <a:rect l="l" t="t" r="r" b="b"/>
              <a:pathLst>
                <a:path w="915" h="1189" extrusionOk="0">
                  <a:moveTo>
                    <a:pt x="184" y="1"/>
                  </a:moveTo>
                  <a:lnTo>
                    <a:pt x="92" y="46"/>
                  </a:lnTo>
                  <a:lnTo>
                    <a:pt x="1" y="138"/>
                  </a:lnTo>
                  <a:lnTo>
                    <a:pt x="1" y="229"/>
                  </a:lnTo>
                  <a:lnTo>
                    <a:pt x="1" y="412"/>
                  </a:lnTo>
                  <a:lnTo>
                    <a:pt x="92" y="549"/>
                  </a:lnTo>
                  <a:lnTo>
                    <a:pt x="184" y="777"/>
                  </a:lnTo>
                  <a:lnTo>
                    <a:pt x="275" y="914"/>
                  </a:lnTo>
                  <a:lnTo>
                    <a:pt x="458" y="1051"/>
                  </a:lnTo>
                  <a:lnTo>
                    <a:pt x="595" y="1188"/>
                  </a:lnTo>
                  <a:lnTo>
                    <a:pt x="686" y="1188"/>
                  </a:lnTo>
                  <a:lnTo>
                    <a:pt x="732" y="1143"/>
                  </a:lnTo>
                  <a:lnTo>
                    <a:pt x="686" y="1097"/>
                  </a:lnTo>
                  <a:lnTo>
                    <a:pt x="640" y="1051"/>
                  </a:lnTo>
                  <a:lnTo>
                    <a:pt x="412" y="869"/>
                  </a:lnTo>
                  <a:lnTo>
                    <a:pt x="275" y="640"/>
                  </a:lnTo>
                  <a:lnTo>
                    <a:pt x="275" y="549"/>
                  </a:lnTo>
                  <a:lnTo>
                    <a:pt x="229" y="412"/>
                  </a:lnTo>
                  <a:lnTo>
                    <a:pt x="229" y="275"/>
                  </a:lnTo>
                  <a:lnTo>
                    <a:pt x="321" y="183"/>
                  </a:lnTo>
                  <a:lnTo>
                    <a:pt x="412" y="183"/>
                  </a:lnTo>
                  <a:lnTo>
                    <a:pt x="549" y="229"/>
                  </a:lnTo>
                  <a:lnTo>
                    <a:pt x="686" y="412"/>
                  </a:lnTo>
                  <a:lnTo>
                    <a:pt x="732" y="503"/>
                  </a:lnTo>
                  <a:lnTo>
                    <a:pt x="732" y="549"/>
                  </a:lnTo>
                  <a:lnTo>
                    <a:pt x="914" y="549"/>
                  </a:lnTo>
                  <a:lnTo>
                    <a:pt x="732" y="275"/>
                  </a:lnTo>
                  <a:lnTo>
                    <a:pt x="640" y="183"/>
                  </a:lnTo>
                  <a:lnTo>
                    <a:pt x="549" y="92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rgbClr val="225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0" name="Google Shape;4269;p55"/>
            <p:cNvSpPr/>
            <p:nvPr/>
          </p:nvSpPr>
          <p:spPr>
            <a:xfrm>
              <a:off x="7047195" y="2308354"/>
              <a:ext cx="218262" cy="285433"/>
            </a:xfrm>
            <a:custGeom>
              <a:avLst/>
              <a:gdLst/>
              <a:ahLst/>
              <a:cxnLst/>
              <a:rect l="l" t="t" r="r" b="b"/>
              <a:pathLst>
                <a:path w="9501" h="12425" extrusionOk="0">
                  <a:moveTo>
                    <a:pt x="1919" y="1"/>
                  </a:moveTo>
                  <a:lnTo>
                    <a:pt x="1736" y="503"/>
                  </a:lnTo>
                  <a:lnTo>
                    <a:pt x="1462" y="1052"/>
                  </a:lnTo>
                  <a:lnTo>
                    <a:pt x="822" y="2193"/>
                  </a:lnTo>
                  <a:lnTo>
                    <a:pt x="548" y="2742"/>
                  </a:lnTo>
                  <a:lnTo>
                    <a:pt x="274" y="3290"/>
                  </a:lnTo>
                  <a:lnTo>
                    <a:pt x="137" y="3792"/>
                  </a:lnTo>
                  <a:lnTo>
                    <a:pt x="46" y="4203"/>
                  </a:lnTo>
                  <a:lnTo>
                    <a:pt x="92" y="4432"/>
                  </a:lnTo>
                  <a:lnTo>
                    <a:pt x="92" y="4614"/>
                  </a:lnTo>
                  <a:lnTo>
                    <a:pt x="183" y="4797"/>
                  </a:lnTo>
                  <a:lnTo>
                    <a:pt x="274" y="4980"/>
                  </a:lnTo>
                  <a:lnTo>
                    <a:pt x="411" y="5117"/>
                  </a:lnTo>
                  <a:lnTo>
                    <a:pt x="548" y="5254"/>
                  </a:lnTo>
                  <a:lnTo>
                    <a:pt x="685" y="5345"/>
                  </a:lnTo>
                  <a:lnTo>
                    <a:pt x="868" y="5436"/>
                  </a:lnTo>
                  <a:lnTo>
                    <a:pt x="731" y="5573"/>
                  </a:lnTo>
                  <a:lnTo>
                    <a:pt x="548" y="5710"/>
                  </a:lnTo>
                  <a:lnTo>
                    <a:pt x="411" y="5893"/>
                  </a:lnTo>
                  <a:lnTo>
                    <a:pt x="229" y="6122"/>
                  </a:lnTo>
                  <a:lnTo>
                    <a:pt x="92" y="6396"/>
                  </a:lnTo>
                  <a:lnTo>
                    <a:pt x="0" y="6715"/>
                  </a:lnTo>
                  <a:lnTo>
                    <a:pt x="46" y="7081"/>
                  </a:lnTo>
                  <a:lnTo>
                    <a:pt x="92" y="7263"/>
                  </a:lnTo>
                  <a:lnTo>
                    <a:pt x="229" y="7400"/>
                  </a:lnTo>
                  <a:lnTo>
                    <a:pt x="366" y="7538"/>
                  </a:lnTo>
                  <a:lnTo>
                    <a:pt x="548" y="7675"/>
                  </a:lnTo>
                  <a:lnTo>
                    <a:pt x="822" y="7812"/>
                  </a:lnTo>
                  <a:lnTo>
                    <a:pt x="959" y="7903"/>
                  </a:lnTo>
                  <a:lnTo>
                    <a:pt x="822" y="7994"/>
                  </a:lnTo>
                  <a:lnTo>
                    <a:pt x="685" y="8177"/>
                  </a:lnTo>
                  <a:lnTo>
                    <a:pt x="457" y="8497"/>
                  </a:lnTo>
                  <a:lnTo>
                    <a:pt x="366" y="8908"/>
                  </a:lnTo>
                  <a:lnTo>
                    <a:pt x="366" y="9090"/>
                  </a:lnTo>
                  <a:lnTo>
                    <a:pt x="366" y="9319"/>
                  </a:lnTo>
                  <a:lnTo>
                    <a:pt x="457" y="9547"/>
                  </a:lnTo>
                  <a:lnTo>
                    <a:pt x="594" y="9730"/>
                  </a:lnTo>
                  <a:lnTo>
                    <a:pt x="777" y="9867"/>
                  </a:lnTo>
                  <a:lnTo>
                    <a:pt x="914" y="10004"/>
                  </a:lnTo>
                  <a:lnTo>
                    <a:pt x="1234" y="10141"/>
                  </a:lnTo>
                  <a:lnTo>
                    <a:pt x="1371" y="10187"/>
                  </a:lnTo>
                  <a:lnTo>
                    <a:pt x="1325" y="10369"/>
                  </a:lnTo>
                  <a:lnTo>
                    <a:pt x="1188" y="10735"/>
                  </a:lnTo>
                  <a:lnTo>
                    <a:pt x="1142" y="10963"/>
                  </a:lnTo>
                  <a:lnTo>
                    <a:pt x="1096" y="11237"/>
                  </a:lnTo>
                  <a:lnTo>
                    <a:pt x="1142" y="11466"/>
                  </a:lnTo>
                  <a:lnTo>
                    <a:pt x="1234" y="11740"/>
                  </a:lnTo>
                  <a:lnTo>
                    <a:pt x="1325" y="11831"/>
                  </a:lnTo>
                  <a:lnTo>
                    <a:pt x="1462" y="11968"/>
                  </a:lnTo>
                  <a:lnTo>
                    <a:pt x="1736" y="12151"/>
                  </a:lnTo>
                  <a:lnTo>
                    <a:pt x="2147" y="12288"/>
                  </a:lnTo>
                  <a:lnTo>
                    <a:pt x="2649" y="12379"/>
                  </a:lnTo>
                  <a:lnTo>
                    <a:pt x="3152" y="12425"/>
                  </a:lnTo>
                  <a:lnTo>
                    <a:pt x="3746" y="12425"/>
                  </a:lnTo>
                  <a:lnTo>
                    <a:pt x="4385" y="12379"/>
                  </a:lnTo>
                  <a:lnTo>
                    <a:pt x="4979" y="12288"/>
                  </a:lnTo>
                  <a:lnTo>
                    <a:pt x="5618" y="12151"/>
                  </a:lnTo>
                  <a:lnTo>
                    <a:pt x="6258" y="11968"/>
                  </a:lnTo>
                  <a:lnTo>
                    <a:pt x="6806" y="11785"/>
                  </a:lnTo>
                  <a:lnTo>
                    <a:pt x="7354" y="11511"/>
                  </a:lnTo>
                  <a:lnTo>
                    <a:pt x="7811" y="11237"/>
                  </a:lnTo>
                  <a:lnTo>
                    <a:pt x="8222" y="10918"/>
                  </a:lnTo>
                  <a:lnTo>
                    <a:pt x="8496" y="10506"/>
                  </a:lnTo>
                  <a:lnTo>
                    <a:pt x="8633" y="10324"/>
                  </a:lnTo>
                  <a:lnTo>
                    <a:pt x="8679" y="10095"/>
                  </a:lnTo>
                  <a:lnTo>
                    <a:pt x="8724" y="9913"/>
                  </a:lnTo>
                  <a:lnTo>
                    <a:pt x="8724" y="9776"/>
                  </a:lnTo>
                  <a:lnTo>
                    <a:pt x="8724" y="9639"/>
                  </a:lnTo>
                  <a:lnTo>
                    <a:pt x="8679" y="9502"/>
                  </a:lnTo>
                  <a:lnTo>
                    <a:pt x="8587" y="9456"/>
                  </a:lnTo>
                  <a:lnTo>
                    <a:pt x="8496" y="9365"/>
                  </a:lnTo>
                  <a:lnTo>
                    <a:pt x="8268" y="9273"/>
                  </a:lnTo>
                  <a:lnTo>
                    <a:pt x="7994" y="9273"/>
                  </a:lnTo>
                  <a:lnTo>
                    <a:pt x="7811" y="9228"/>
                  </a:lnTo>
                  <a:lnTo>
                    <a:pt x="7582" y="9273"/>
                  </a:lnTo>
                  <a:lnTo>
                    <a:pt x="7857" y="9136"/>
                  </a:lnTo>
                  <a:lnTo>
                    <a:pt x="8176" y="8953"/>
                  </a:lnTo>
                  <a:lnTo>
                    <a:pt x="8542" y="8679"/>
                  </a:lnTo>
                  <a:lnTo>
                    <a:pt x="8907" y="8405"/>
                  </a:lnTo>
                  <a:lnTo>
                    <a:pt x="9227" y="8040"/>
                  </a:lnTo>
                  <a:lnTo>
                    <a:pt x="9364" y="7857"/>
                  </a:lnTo>
                  <a:lnTo>
                    <a:pt x="9410" y="7629"/>
                  </a:lnTo>
                  <a:lnTo>
                    <a:pt x="9455" y="7400"/>
                  </a:lnTo>
                  <a:lnTo>
                    <a:pt x="9501" y="7172"/>
                  </a:lnTo>
                  <a:lnTo>
                    <a:pt x="9455" y="6989"/>
                  </a:lnTo>
                  <a:lnTo>
                    <a:pt x="9364" y="6807"/>
                  </a:lnTo>
                  <a:lnTo>
                    <a:pt x="9273" y="6624"/>
                  </a:lnTo>
                  <a:lnTo>
                    <a:pt x="9135" y="6533"/>
                  </a:lnTo>
                  <a:lnTo>
                    <a:pt x="8998" y="6441"/>
                  </a:lnTo>
                  <a:lnTo>
                    <a:pt x="8816" y="6396"/>
                  </a:lnTo>
                  <a:lnTo>
                    <a:pt x="8450" y="6304"/>
                  </a:lnTo>
                  <a:lnTo>
                    <a:pt x="7811" y="6304"/>
                  </a:lnTo>
                  <a:lnTo>
                    <a:pt x="7491" y="6350"/>
                  </a:lnTo>
                  <a:lnTo>
                    <a:pt x="7491" y="6350"/>
                  </a:lnTo>
                  <a:lnTo>
                    <a:pt x="7811" y="6213"/>
                  </a:lnTo>
                  <a:lnTo>
                    <a:pt x="8085" y="6030"/>
                  </a:lnTo>
                  <a:lnTo>
                    <a:pt x="8450" y="5802"/>
                  </a:lnTo>
                  <a:lnTo>
                    <a:pt x="8770" y="5482"/>
                  </a:lnTo>
                  <a:lnTo>
                    <a:pt x="9044" y="5117"/>
                  </a:lnTo>
                  <a:lnTo>
                    <a:pt x="9135" y="4934"/>
                  </a:lnTo>
                  <a:lnTo>
                    <a:pt x="9181" y="4706"/>
                  </a:lnTo>
                  <a:lnTo>
                    <a:pt x="9227" y="4477"/>
                  </a:lnTo>
                  <a:lnTo>
                    <a:pt x="9227" y="4249"/>
                  </a:lnTo>
                  <a:lnTo>
                    <a:pt x="9135" y="4020"/>
                  </a:lnTo>
                  <a:lnTo>
                    <a:pt x="9044" y="3838"/>
                  </a:lnTo>
                  <a:lnTo>
                    <a:pt x="8907" y="3701"/>
                  </a:lnTo>
                  <a:lnTo>
                    <a:pt x="8770" y="3609"/>
                  </a:lnTo>
                  <a:lnTo>
                    <a:pt x="8633" y="3518"/>
                  </a:lnTo>
                  <a:lnTo>
                    <a:pt x="8450" y="3472"/>
                  </a:lnTo>
                  <a:lnTo>
                    <a:pt x="8085" y="3472"/>
                  </a:lnTo>
                  <a:lnTo>
                    <a:pt x="7765" y="3518"/>
                  </a:lnTo>
                  <a:lnTo>
                    <a:pt x="7445" y="3564"/>
                  </a:lnTo>
                  <a:lnTo>
                    <a:pt x="7171" y="3655"/>
                  </a:lnTo>
                  <a:lnTo>
                    <a:pt x="7171" y="3655"/>
                  </a:lnTo>
                  <a:lnTo>
                    <a:pt x="7354" y="3472"/>
                  </a:lnTo>
                  <a:lnTo>
                    <a:pt x="7537" y="3290"/>
                  </a:lnTo>
                  <a:lnTo>
                    <a:pt x="7720" y="3016"/>
                  </a:lnTo>
                  <a:lnTo>
                    <a:pt x="7902" y="2696"/>
                  </a:lnTo>
                  <a:lnTo>
                    <a:pt x="8039" y="2376"/>
                  </a:lnTo>
                  <a:lnTo>
                    <a:pt x="8085" y="2056"/>
                  </a:lnTo>
                  <a:lnTo>
                    <a:pt x="8039" y="1874"/>
                  </a:lnTo>
                  <a:lnTo>
                    <a:pt x="7994" y="1691"/>
                  </a:lnTo>
                  <a:lnTo>
                    <a:pt x="7857" y="1417"/>
                  </a:lnTo>
                  <a:lnTo>
                    <a:pt x="7674" y="1280"/>
                  </a:lnTo>
                  <a:lnTo>
                    <a:pt x="7445" y="1189"/>
                  </a:lnTo>
                  <a:lnTo>
                    <a:pt x="7217" y="1143"/>
                  </a:lnTo>
                  <a:lnTo>
                    <a:pt x="6989" y="1143"/>
                  </a:lnTo>
                  <a:lnTo>
                    <a:pt x="6669" y="1234"/>
                  </a:lnTo>
                  <a:lnTo>
                    <a:pt x="6075" y="1463"/>
                  </a:lnTo>
                  <a:lnTo>
                    <a:pt x="5436" y="1737"/>
                  </a:lnTo>
                  <a:lnTo>
                    <a:pt x="4842" y="2011"/>
                  </a:lnTo>
                  <a:lnTo>
                    <a:pt x="4522" y="2102"/>
                  </a:lnTo>
                  <a:lnTo>
                    <a:pt x="4202" y="2193"/>
                  </a:lnTo>
                  <a:lnTo>
                    <a:pt x="3928" y="2239"/>
                  </a:lnTo>
                  <a:lnTo>
                    <a:pt x="3654" y="2239"/>
                  </a:lnTo>
                  <a:lnTo>
                    <a:pt x="2695" y="138"/>
                  </a:lnTo>
                  <a:lnTo>
                    <a:pt x="1919" y="1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1" name="Google Shape;4270;p55"/>
            <p:cNvSpPr/>
            <p:nvPr/>
          </p:nvSpPr>
          <p:spPr>
            <a:xfrm>
              <a:off x="7038787" y="2242262"/>
              <a:ext cx="75580" cy="116494"/>
            </a:xfrm>
            <a:custGeom>
              <a:avLst/>
              <a:gdLst/>
              <a:ahLst/>
              <a:cxnLst/>
              <a:rect l="l" t="t" r="r" b="b"/>
              <a:pathLst>
                <a:path w="3290" h="5071" extrusionOk="0">
                  <a:moveTo>
                    <a:pt x="686" y="0"/>
                  </a:moveTo>
                  <a:lnTo>
                    <a:pt x="503" y="46"/>
                  </a:lnTo>
                  <a:lnTo>
                    <a:pt x="321" y="137"/>
                  </a:lnTo>
                  <a:lnTo>
                    <a:pt x="184" y="274"/>
                  </a:lnTo>
                  <a:lnTo>
                    <a:pt x="92" y="503"/>
                  </a:lnTo>
                  <a:lnTo>
                    <a:pt x="47" y="823"/>
                  </a:lnTo>
                  <a:lnTo>
                    <a:pt x="1" y="1051"/>
                  </a:lnTo>
                  <a:lnTo>
                    <a:pt x="47" y="1325"/>
                  </a:lnTo>
                  <a:lnTo>
                    <a:pt x="229" y="1827"/>
                  </a:lnTo>
                  <a:lnTo>
                    <a:pt x="458" y="2330"/>
                  </a:lnTo>
                  <a:lnTo>
                    <a:pt x="732" y="2832"/>
                  </a:lnTo>
                  <a:lnTo>
                    <a:pt x="1006" y="3335"/>
                  </a:lnTo>
                  <a:lnTo>
                    <a:pt x="1234" y="3883"/>
                  </a:lnTo>
                  <a:lnTo>
                    <a:pt x="1280" y="4111"/>
                  </a:lnTo>
                  <a:lnTo>
                    <a:pt x="1325" y="4385"/>
                  </a:lnTo>
                  <a:lnTo>
                    <a:pt x="1325" y="4614"/>
                  </a:lnTo>
                  <a:lnTo>
                    <a:pt x="1325" y="4888"/>
                  </a:lnTo>
                  <a:lnTo>
                    <a:pt x="3290" y="5070"/>
                  </a:lnTo>
                  <a:lnTo>
                    <a:pt x="3107" y="3015"/>
                  </a:lnTo>
                  <a:lnTo>
                    <a:pt x="2924" y="2558"/>
                  </a:lnTo>
                  <a:lnTo>
                    <a:pt x="2741" y="2147"/>
                  </a:lnTo>
                  <a:lnTo>
                    <a:pt x="2559" y="1736"/>
                  </a:lnTo>
                  <a:lnTo>
                    <a:pt x="2330" y="1371"/>
                  </a:lnTo>
                  <a:lnTo>
                    <a:pt x="2102" y="1051"/>
                  </a:lnTo>
                  <a:lnTo>
                    <a:pt x="1874" y="731"/>
                  </a:lnTo>
                  <a:lnTo>
                    <a:pt x="1600" y="503"/>
                  </a:lnTo>
                  <a:lnTo>
                    <a:pt x="1371" y="320"/>
                  </a:lnTo>
                  <a:lnTo>
                    <a:pt x="1143" y="137"/>
                  </a:lnTo>
                  <a:lnTo>
                    <a:pt x="914" y="46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995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2" name="Google Shape;4271;p55"/>
            <p:cNvSpPr/>
            <p:nvPr/>
          </p:nvSpPr>
          <p:spPr>
            <a:xfrm>
              <a:off x="7081814" y="2518230"/>
              <a:ext cx="141671" cy="28348"/>
            </a:xfrm>
            <a:custGeom>
              <a:avLst/>
              <a:gdLst/>
              <a:ahLst/>
              <a:cxnLst/>
              <a:rect l="l" t="t" r="r" b="b"/>
              <a:pathLst>
                <a:path w="6167" h="1234" extrusionOk="0">
                  <a:moveTo>
                    <a:pt x="6121" y="0"/>
                  </a:moveTo>
                  <a:lnTo>
                    <a:pt x="5345" y="229"/>
                  </a:lnTo>
                  <a:lnTo>
                    <a:pt x="4614" y="457"/>
                  </a:lnTo>
                  <a:lnTo>
                    <a:pt x="3837" y="640"/>
                  </a:lnTo>
                  <a:lnTo>
                    <a:pt x="3107" y="777"/>
                  </a:lnTo>
                  <a:lnTo>
                    <a:pt x="2330" y="914"/>
                  </a:lnTo>
                  <a:lnTo>
                    <a:pt x="1554" y="1005"/>
                  </a:lnTo>
                  <a:lnTo>
                    <a:pt x="777" y="1051"/>
                  </a:lnTo>
                  <a:lnTo>
                    <a:pt x="1" y="1096"/>
                  </a:lnTo>
                  <a:lnTo>
                    <a:pt x="1" y="1142"/>
                  </a:lnTo>
                  <a:lnTo>
                    <a:pt x="777" y="1233"/>
                  </a:lnTo>
                  <a:lnTo>
                    <a:pt x="1599" y="1233"/>
                  </a:lnTo>
                  <a:lnTo>
                    <a:pt x="2376" y="1188"/>
                  </a:lnTo>
                  <a:lnTo>
                    <a:pt x="3152" y="1096"/>
                  </a:lnTo>
                  <a:lnTo>
                    <a:pt x="3929" y="959"/>
                  </a:lnTo>
                  <a:lnTo>
                    <a:pt x="4660" y="731"/>
                  </a:lnTo>
                  <a:lnTo>
                    <a:pt x="5436" y="457"/>
                  </a:lnTo>
                  <a:lnTo>
                    <a:pt x="6121" y="137"/>
                  </a:lnTo>
                  <a:lnTo>
                    <a:pt x="6167" y="92"/>
                  </a:lnTo>
                  <a:lnTo>
                    <a:pt x="6167" y="46"/>
                  </a:lnTo>
                  <a:lnTo>
                    <a:pt x="6167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3" name="Google Shape;4272;p55"/>
            <p:cNvSpPr/>
            <p:nvPr/>
          </p:nvSpPr>
          <p:spPr>
            <a:xfrm>
              <a:off x="7068169" y="2453172"/>
              <a:ext cx="154283" cy="38846"/>
            </a:xfrm>
            <a:custGeom>
              <a:avLst/>
              <a:gdLst/>
              <a:ahLst/>
              <a:cxnLst/>
              <a:rect l="l" t="t" r="r" b="b"/>
              <a:pathLst>
                <a:path w="6716" h="1691" extrusionOk="0">
                  <a:moveTo>
                    <a:pt x="6669" y="0"/>
                  </a:moveTo>
                  <a:lnTo>
                    <a:pt x="6076" y="320"/>
                  </a:lnTo>
                  <a:lnTo>
                    <a:pt x="5345" y="594"/>
                  </a:lnTo>
                  <a:lnTo>
                    <a:pt x="4477" y="868"/>
                  </a:lnTo>
                  <a:lnTo>
                    <a:pt x="3564" y="1096"/>
                  </a:lnTo>
                  <a:lnTo>
                    <a:pt x="2650" y="1279"/>
                  </a:lnTo>
                  <a:lnTo>
                    <a:pt x="1691" y="1462"/>
                  </a:lnTo>
                  <a:lnTo>
                    <a:pt x="823" y="1553"/>
                  </a:lnTo>
                  <a:lnTo>
                    <a:pt x="46" y="1599"/>
                  </a:lnTo>
                  <a:lnTo>
                    <a:pt x="1" y="1599"/>
                  </a:lnTo>
                  <a:lnTo>
                    <a:pt x="46" y="1645"/>
                  </a:lnTo>
                  <a:lnTo>
                    <a:pt x="914" y="1690"/>
                  </a:lnTo>
                  <a:lnTo>
                    <a:pt x="1782" y="1690"/>
                  </a:lnTo>
                  <a:lnTo>
                    <a:pt x="2650" y="1645"/>
                  </a:lnTo>
                  <a:lnTo>
                    <a:pt x="3472" y="1462"/>
                  </a:lnTo>
                  <a:lnTo>
                    <a:pt x="4340" y="1234"/>
                  </a:lnTo>
                  <a:lnTo>
                    <a:pt x="5117" y="914"/>
                  </a:lnTo>
                  <a:lnTo>
                    <a:pt x="5893" y="548"/>
                  </a:lnTo>
                  <a:lnTo>
                    <a:pt x="6669" y="92"/>
                  </a:lnTo>
                  <a:lnTo>
                    <a:pt x="6715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  <p:sp>
          <p:nvSpPr>
            <p:cNvPr id="134" name="Google Shape;4273;p55"/>
            <p:cNvSpPr/>
            <p:nvPr/>
          </p:nvSpPr>
          <p:spPr>
            <a:xfrm>
              <a:off x="7069225" y="2389171"/>
              <a:ext cx="145875" cy="47231"/>
            </a:xfrm>
            <a:custGeom>
              <a:avLst/>
              <a:gdLst/>
              <a:ahLst/>
              <a:cxnLst/>
              <a:rect l="l" t="t" r="r" b="b"/>
              <a:pathLst>
                <a:path w="6350" h="2056" extrusionOk="0">
                  <a:moveTo>
                    <a:pt x="6304" y="0"/>
                  </a:moveTo>
                  <a:lnTo>
                    <a:pt x="5573" y="411"/>
                  </a:lnTo>
                  <a:lnTo>
                    <a:pt x="4842" y="777"/>
                  </a:lnTo>
                  <a:lnTo>
                    <a:pt x="4066" y="1096"/>
                  </a:lnTo>
                  <a:lnTo>
                    <a:pt x="3289" y="1370"/>
                  </a:lnTo>
                  <a:lnTo>
                    <a:pt x="2513" y="1553"/>
                  </a:lnTo>
                  <a:lnTo>
                    <a:pt x="1690" y="1736"/>
                  </a:lnTo>
                  <a:lnTo>
                    <a:pt x="868" y="1827"/>
                  </a:lnTo>
                  <a:lnTo>
                    <a:pt x="0" y="1918"/>
                  </a:lnTo>
                  <a:lnTo>
                    <a:pt x="0" y="1964"/>
                  </a:lnTo>
                  <a:lnTo>
                    <a:pt x="457" y="2055"/>
                  </a:lnTo>
                  <a:lnTo>
                    <a:pt x="1371" y="2055"/>
                  </a:lnTo>
                  <a:lnTo>
                    <a:pt x="1827" y="1964"/>
                  </a:lnTo>
                  <a:lnTo>
                    <a:pt x="2787" y="1827"/>
                  </a:lnTo>
                  <a:lnTo>
                    <a:pt x="3655" y="1599"/>
                  </a:lnTo>
                  <a:lnTo>
                    <a:pt x="4385" y="1370"/>
                  </a:lnTo>
                  <a:lnTo>
                    <a:pt x="5116" y="1005"/>
                  </a:lnTo>
                  <a:lnTo>
                    <a:pt x="5756" y="594"/>
                  </a:lnTo>
                  <a:lnTo>
                    <a:pt x="6349" y="91"/>
                  </a:lnTo>
                  <a:lnTo>
                    <a:pt x="6349" y="0"/>
                  </a:lnTo>
                  <a:close/>
                </a:path>
              </a:pathLst>
            </a:custGeom>
            <a:solidFill>
              <a:srgbClr val="1129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5621" y="5886168"/>
            <a:ext cx="10363200" cy="84164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IFLA dalam </a:t>
            </a:r>
            <a:r>
              <a:rPr lang="en-US" i="1" dirty="0" smtClean="0"/>
              <a:t>Principles </a:t>
            </a:r>
            <a:r>
              <a:rPr lang="en-US" i="1" dirty="0"/>
              <a:t>for the preservation and concervation of library material  </a:t>
            </a:r>
            <a:r>
              <a:rPr lang="en-US" dirty="0"/>
              <a:t>by J.M. Dureau and D.W.G. Clements</a:t>
            </a:r>
          </a:p>
        </p:txBody>
      </p:sp>
    </p:spTree>
    <p:extLst>
      <p:ext uri="{BB962C8B-B14F-4D97-AF65-F5344CB8AC3E}">
        <p14:creationId xmlns:p14="http://schemas.microsoft.com/office/powerpoint/2010/main" val="36754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9839"/>
            <a:ext cx="12192000" cy="10695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P</a:t>
            </a:r>
            <a:r>
              <a:rPr lang="id-ID" dirty="0">
                <a:solidFill>
                  <a:srgbClr val="0000CC"/>
                </a:solidFill>
              </a:rPr>
              <a:t>e</a:t>
            </a:r>
            <a:r>
              <a:rPr lang="en-US" dirty="0" smtClean="0">
                <a:solidFill>
                  <a:srgbClr val="0000CC"/>
                </a:solidFill>
              </a:rPr>
              <a:t>lestarian </a:t>
            </a:r>
            <a:r>
              <a:rPr lang="en-US" dirty="0">
                <a:solidFill>
                  <a:srgbClr val="0000CC"/>
                </a:solidFill>
              </a:rPr>
              <a:t>dalam arti umum: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62200" y="853936"/>
            <a:ext cx="82724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 rot="21440687">
            <a:off x="4511972" y="1857663"/>
            <a:ext cx="6119500" cy="46095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Salah satu upaya agar bahan perpustakaan selalu siap pakai bagi pemustaka.</a:t>
            </a:r>
          </a:p>
          <a:p>
            <a:endParaRPr lang="en-US" sz="1800" dirty="0" smtClean="0"/>
          </a:p>
          <a:p>
            <a:r>
              <a:rPr lang="en-US" sz="3200" dirty="0" smtClean="0"/>
              <a:t>Usaha memperpanjang usia bahan perpustakaan.</a:t>
            </a:r>
          </a:p>
          <a:p>
            <a:endParaRPr lang="en-US" sz="1800" dirty="0" smtClean="0"/>
          </a:p>
          <a:p>
            <a:r>
              <a:rPr lang="en-US" sz="3200" dirty="0" smtClean="0"/>
              <a:t>Melestarikan informasi yang terkandung dalam bahan perpustakaan.</a:t>
            </a:r>
          </a:p>
          <a:p>
            <a:endParaRPr lang="en-US" sz="3200" dirty="0"/>
          </a:p>
        </p:txBody>
      </p:sp>
      <p:pic>
        <p:nvPicPr>
          <p:cNvPr id="7" name="Picture 1" descr="H:\1zzzsiwho\materi 2019\image\images (34).jpg"/>
          <p:cNvPicPr>
            <a:picLocks noChangeAspect="1" noChangeArrowheads="1"/>
          </p:cNvPicPr>
          <p:nvPr/>
        </p:nvPicPr>
        <p:blipFill>
          <a:blip r:embed="rId2"/>
          <a:srcRect l="5405" t="2164" b="3688"/>
          <a:stretch>
            <a:fillRect/>
          </a:stretch>
        </p:blipFill>
        <p:spPr bwMode="auto">
          <a:xfrm rot="21139603">
            <a:off x="303434" y="1817222"/>
            <a:ext cx="3865465" cy="4804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49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543956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6600" b="1" dirty="0" err="1">
                <a:solidFill>
                  <a:srgbClr val="0033CC"/>
                </a:solidFill>
              </a:rPr>
              <a:t>Maksud</a:t>
            </a:r>
            <a:r>
              <a:rPr lang="en-US" sz="6700" b="1" dirty="0">
                <a:solidFill>
                  <a:srgbClr val="0033CC"/>
                </a:solidFill>
              </a:rPr>
              <a:t> </a:t>
            </a:r>
            <a:r>
              <a:rPr lang="en-US" sz="6000" b="1" dirty="0">
                <a:solidFill>
                  <a:srgbClr val="0000CC"/>
                </a:solidFill>
              </a:rPr>
              <a:t>P</a:t>
            </a:r>
            <a:r>
              <a:rPr lang="id-ID" sz="6000" b="1" dirty="0">
                <a:solidFill>
                  <a:srgbClr val="0000CC"/>
                </a:solidFill>
              </a:rPr>
              <a:t>e</a:t>
            </a:r>
            <a:r>
              <a:rPr lang="en-US" sz="6000" b="1" dirty="0" smtClean="0">
                <a:solidFill>
                  <a:srgbClr val="0000CC"/>
                </a:solidFill>
              </a:rPr>
              <a:t>lestarian</a:t>
            </a:r>
            <a:endParaRPr lang="en-US" sz="6000" b="1" dirty="0">
              <a:solidFill>
                <a:srgbClr val="0033CC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 rot="21430342">
            <a:off x="1229131" y="2211262"/>
            <a:ext cx="6588963" cy="4191000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>
                <a:lumMod val="20000"/>
                <a:lumOff val="80000"/>
              </a:schemeClr>
            </a:solidFill>
            <a:prstDash val="lgDashDotDot"/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/>
              <a:t>Mengusahakan</a:t>
            </a:r>
            <a:r>
              <a:rPr lang="en-US" sz="4000" dirty="0"/>
              <a:t> agar </a:t>
            </a:r>
            <a:r>
              <a:rPr lang="en-US" sz="4000" dirty="0" err="1"/>
              <a:t>bahan</a:t>
            </a:r>
            <a:r>
              <a:rPr lang="en-US" sz="4000" dirty="0"/>
              <a:t> </a:t>
            </a:r>
            <a:r>
              <a:rPr lang="en-US" sz="4000" dirty="0" err="1"/>
              <a:t>perpustakaan</a:t>
            </a:r>
            <a:r>
              <a:rPr lang="en-US" sz="4000" dirty="0"/>
              <a:t> </a:t>
            </a:r>
            <a:r>
              <a:rPr lang="en-US" sz="4000" dirty="0" err="1"/>
              <a:t>tidak</a:t>
            </a:r>
            <a:r>
              <a:rPr lang="en-US" sz="4000" dirty="0"/>
              <a:t> </a:t>
            </a:r>
            <a:r>
              <a:rPr lang="en-US" sz="4000" dirty="0" err="1"/>
              <a:t>cepat</a:t>
            </a:r>
            <a:r>
              <a:rPr lang="en-US" sz="4000" dirty="0"/>
              <a:t> </a:t>
            </a:r>
            <a:r>
              <a:rPr lang="en-US" sz="4000" dirty="0" err="1"/>
              <a:t>mengalami</a:t>
            </a:r>
            <a:r>
              <a:rPr lang="en-US" sz="4000" dirty="0"/>
              <a:t>  </a:t>
            </a:r>
            <a:r>
              <a:rPr lang="en-US" sz="4000" dirty="0" err="1"/>
              <a:t>kerusakan</a:t>
            </a:r>
            <a:r>
              <a:rPr lang="en-US" sz="4000" dirty="0"/>
              <a:t>, </a:t>
            </a:r>
            <a:r>
              <a:rPr lang="en-US" sz="4000" dirty="0" err="1"/>
              <a:t>bisa</a:t>
            </a:r>
            <a:r>
              <a:rPr lang="en-US" sz="4000" dirty="0"/>
              <a:t> </a:t>
            </a:r>
            <a:r>
              <a:rPr lang="en-US" sz="4000" dirty="0" err="1"/>
              <a:t>awet</a:t>
            </a:r>
            <a:r>
              <a:rPr lang="en-US" sz="4000" dirty="0"/>
              <a:t>, </a:t>
            </a:r>
            <a:r>
              <a:rPr lang="en-US" sz="4000" dirty="0" err="1"/>
              <a:t>sehingga</a:t>
            </a:r>
            <a:r>
              <a:rPr lang="en-US" sz="4000" dirty="0"/>
              <a:t> </a:t>
            </a:r>
            <a:r>
              <a:rPr lang="en-US" sz="4000" dirty="0" err="1"/>
              <a:t>dapat</a:t>
            </a:r>
            <a:r>
              <a:rPr lang="en-US" sz="4000" dirty="0"/>
              <a:t> </a:t>
            </a:r>
            <a:r>
              <a:rPr lang="en-US" sz="4000" dirty="0" err="1"/>
              <a:t>lebih</a:t>
            </a:r>
            <a:r>
              <a:rPr lang="en-US" sz="4000" dirty="0"/>
              <a:t> </a:t>
            </a:r>
            <a:r>
              <a:rPr lang="en-US" sz="4000" dirty="0" err="1"/>
              <a:t>banyak</a:t>
            </a:r>
            <a:r>
              <a:rPr lang="en-US" sz="4000" dirty="0"/>
              <a:t> </a:t>
            </a:r>
            <a:r>
              <a:rPr lang="en-US" sz="4000" dirty="0" err="1"/>
              <a:t>menjangkau</a:t>
            </a:r>
            <a:r>
              <a:rPr lang="en-US" sz="4000" dirty="0"/>
              <a:t> </a:t>
            </a:r>
            <a:r>
              <a:rPr lang="en-US" sz="4000" dirty="0" err="1"/>
              <a:t>pemakainya</a:t>
            </a:r>
            <a:r>
              <a:rPr lang="en-US" sz="4000" dirty="0"/>
              <a:t>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3" descr="H:\1zzzsiwho\materi 2019\image\images (3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25076">
            <a:off x="8024826" y="1785926"/>
            <a:ext cx="3886200" cy="479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75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6700" b="1" dirty="0" err="1">
                <a:solidFill>
                  <a:srgbClr val="0033CC"/>
                </a:solidFill>
              </a:rPr>
              <a:t>Tujuan</a:t>
            </a:r>
            <a:r>
              <a:rPr lang="en-US" sz="6000" b="1" dirty="0">
                <a:solidFill>
                  <a:srgbClr val="0033CC"/>
                </a:solidFill>
              </a:rPr>
              <a:t> </a:t>
            </a:r>
            <a:r>
              <a:rPr lang="en-US" sz="5300" b="1" dirty="0">
                <a:solidFill>
                  <a:srgbClr val="0000CC"/>
                </a:solidFill>
              </a:rPr>
              <a:t>P</a:t>
            </a:r>
            <a:r>
              <a:rPr lang="id-ID" sz="5300" b="1" dirty="0">
                <a:solidFill>
                  <a:srgbClr val="0000CC"/>
                </a:solidFill>
              </a:rPr>
              <a:t>e</a:t>
            </a:r>
            <a:r>
              <a:rPr lang="en-US" sz="5300" b="1" dirty="0" smtClean="0">
                <a:solidFill>
                  <a:srgbClr val="0000CC"/>
                </a:solidFill>
              </a:rPr>
              <a:t>lestarian</a:t>
            </a:r>
            <a:endParaRPr lang="en-US" sz="53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472" y="1935480"/>
            <a:ext cx="10238928" cy="438912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err="1"/>
              <a:t>Menyelamatkan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informasi</a:t>
            </a:r>
            <a:r>
              <a:rPr lang="en-US" sz="4000" dirty="0"/>
              <a:t> </a:t>
            </a:r>
            <a:r>
              <a:rPr lang="en-US" sz="4000" dirty="0" err="1"/>
              <a:t>dokumen</a:t>
            </a:r>
            <a:endParaRPr lang="en-US" sz="4000" dirty="0"/>
          </a:p>
          <a:p>
            <a:pPr>
              <a:defRPr/>
            </a:pPr>
            <a:r>
              <a:rPr lang="en-US" sz="4000" dirty="0" err="1"/>
              <a:t>Menyelamatkan</a:t>
            </a:r>
            <a:r>
              <a:rPr lang="en-US" sz="4000" dirty="0"/>
              <a:t> </a:t>
            </a:r>
            <a:r>
              <a:rPr lang="en-US" sz="4000" dirty="0" err="1"/>
              <a:t>fisik</a:t>
            </a:r>
            <a:r>
              <a:rPr lang="en-US" sz="4000" dirty="0"/>
              <a:t> </a:t>
            </a:r>
            <a:r>
              <a:rPr lang="en-US" sz="4000" dirty="0" err="1"/>
              <a:t>dokumen</a:t>
            </a:r>
            <a:endParaRPr lang="en-US" sz="4000" dirty="0"/>
          </a:p>
          <a:p>
            <a:pPr>
              <a:defRPr/>
            </a:pPr>
            <a:r>
              <a:rPr lang="en-US" sz="4000" dirty="0" err="1"/>
              <a:t>Mengatasi</a:t>
            </a:r>
            <a:r>
              <a:rPr lang="en-US" sz="4000" dirty="0"/>
              <a:t> </a:t>
            </a:r>
            <a:r>
              <a:rPr lang="en-US" sz="4000" dirty="0" err="1"/>
              <a:t>kendala</a:t>
            </a:r>
            <a:r>
              <a:rPr lang="en-US" sz="4000" dirty="0"/>
              <a:t> </a:t>
            </a:r>
            <a:r>
              <a:rPr lang="en-US" sz="4000" dirty="0" err="1"/>
              <a:t>kekurangan</a:t>
            </a:r>
            <a:r>
              <a:rPr lang="en-US" sz="4000" dirty="0"/>
              <a:t> </a:t>
            </a:r>
            <a:r>
              <a:rPr lang="en-US" sz="4000" dirty="0" err="1"/>
              <a:t>ruang</a:t>
            </a:r>
            <a:endParaRPr lang="en-US" sz="4000" dirty="0"/>
          </a:p>
          <a:p>
            <a:pPr>
              <a:defRPr/>
            </a:pPr>
            <a:r>
              <a:rPr lang="en-US" sz="4000" dirty="0" err="1"/>
              <a:t>Mempercepat</a:t>
            </a:r>
            <a:r>
              <a:rPr lang="en-US" sz="4000" dirty="0"/>
              <a:t> </a:t>
            </a:r>
            <a:r>
              <a:rPr lang="en-US" sz="4000" dirty="0" err="1"/>
              <a:t>perolehan</a:t>
            </a:r>
            <a:r>
              <a:rPr lang="en-US" sz="4000" dirty="0"/>
              <a:t> </a:t>
            </a:r>
            <a:r>
              <a:rPr lang="en-US" sz="4000" dirty="0" err="1"/>
              <a:t>informasi</a:t>
            </a:r>
            <a:r>
              <a:rPr lang="en-US" sz="4000" dirty="0"/>
              <a:t> yang </a:t>
            </a:r>
            <a:r>
              <a:rPr lang="en-US" sz="4000" dirty="0" err="1"/>
              <a:t>tersimpan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540660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66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500042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err="1" smtClean="0">
                <a:solidFill>
                  <a:srgbClr val="0000CC"/>
                </a:solidFill>
              </a:rPr>
              <a:t>Bahan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sz="4400" b="1" dirty="0" err="1">
                <a:solidFill>
                  <a:srgbClr val="0000CC"/>
                </a:solidFill>
              </a:rPr>
              <a:t>perpustakaan</a:t>
            </a:r>
            <a:r>
              <a:rPr lang="en-US" sz="4400" b="1" dirty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adalah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semua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bahan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tercetak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atau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</a:rPr>
              <a:t>terekam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319935">
            <a:off x="2615036" y="1790234"/>
            <a:ext cx="3786214" cy="41449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err="1"/>
              <a:t>Buku</a:t>
            </a:r>
            <a:r>
              <a:rPr lang="en-US" sz="3200" dirty="0"/>
              <a:t> </a:t>
            </a:r>
          </a:p>
          <a:p>
            <a:pPr>
              <a:defRPr/>
            </a:pPr>
            <a:r>
              <a:rPr lang="en-US" sz="3200" dirty="0" err="1"/>
              <a:t>Majalah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Pamflet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Surat</a:t>
            </a:r>
            <a:r>
              <a:rPr lang="en-US" sz="3200" dirty="0"/>
              <a:t> </a:t>
            </a:r>
            <a:r>
              <a:rPr lang="en-US" sz="3200" dirty="0" err="1"/>
              <a:t>Kabar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Mikro</a:t>
            </a:r>
            <a:r>
              <a:rPr lang="en-US" sz="3200" dirty="0"/>
              <a:t> Film</a:t>
            </a:r>
          </a:p>
          <a:p>
            <a:pPr>
              <a:defRPr/>
            </a:pPr>
            <a:r>
              <a:rPr lang="en-US" sz="3200" dirty="0" err="1"/>
              <a:t>Koleksi</a:t>
            </a:r>
            <a:r>
              <a:rPr lang="en-US" sz="3200" dirty="0"/>
              <a:t> audio/ audio visual</a:t>
            </a:r>
            <a:endParaRPr lang="id-ID" sz="3200" dirty="0"/>
          </a:p>
          <a:p>
            <a:pPr>
              <a:defRPr/>
            </a:pP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79976" y="1765652"/>
            <a:ext cx="3786214" cy="26432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65000"/>
              <a:buFont typeface="Courier New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Daun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lontar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65000"/>
              <a:buFont typeface="Courier New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Kulit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kayu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65000"/>
              <a:buFont typeface="Courier New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Kulit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binatang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65000"/>
              <a:buFont typeface="Courier New" pitchFamily="49" charset="0"/>
              <a:buChar char="o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Dll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547688" marR="0" lvl="0" indent="-4111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1026" name="Picture 2" descr="D:\1zzzsiwho\image\buk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7627" y="4365104"/>
            <a:ext cx="3051917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381752" y="6500834"/>
            <a:ext cx="4929222" cy="214314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04088"/>
            <a:ext cx="10515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00CC"/>
                </a:solidFill>
              </a:rPr>
              <a:t>Pelestarian bahan perpustakaan </a:t>
            </a:r>
            <a:br>
              <a:rPr lang="en-US" b="1" dirty="0" smtClean="0">
                <a:solidFill>
                  <a:srgbClr val="0000CC"/>
                </a:solidFill>
              </a:rPr>
            </a:br>
            <a:r>
              <a:rPr lang="en-US" b="1" dirty="0" smtClean="0">
                <a:solidFill>
                  <a:srgbClr val="0000CC"/>
                </a:solidFill>
              </a:rPr>
              <a:t>meliputi tiga kegiatan :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828801"/>
            <a:ext cx="8077200" cy="4525963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chemeClr val="accent1"/>
                </a:solidFill>
                <a:latin typeface="+mj-lt"/>
              </a:rPr>
              <a:t>1.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</a:rPr>
              <a:t>Pelestarian</a:t>
            </a:r>
            <a:r>
              <a:rPr lang="id-ID" sz="2800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800" b="1" i="1" dirty="0">
                <a:solidFill>
                  <a:schemeClr val="accent1"/>
                </a:solidFill>
                <a:latin typeface="+mj-lt"/>
                <a:ea typeface="Bookman Old Style"/>
                <a:cs typeface="Bookman Old Style"/>
              </a:rPr>
              <a:t>(Preservation) :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Mencakup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unsur-unsur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pengelolaan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kebijaksanaan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teknik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metode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yang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diterapkan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untuk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melestarikan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bahan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perpustakaan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chemeClr val="accent1"/>
                </a:solidFill>
                <a:latin typeface="+mj-lt"/>
              </a:rPr>
              <a:t>2.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</a:rPr>
              <a:t>Pengawetan</a:t>
            </a:r>
            <a:r>
              <a:rPr lang="en-US" sz="2800" b="1" i="1" dirty="0">
                <a:solidFill>
                  <a:schemeClr val="accent1"/>
                </a:solidFill>
                <a:latin typeface="+mj-lt"/>
                <a:ea typeface="Bookman Old Style"/>
                <a:cs typeface="Bookman Old Style"/>
              </a:rPr>
              <a:t> (Conservation) :</a:t>
            </a:r>
            <a:r>
              <a:rPr lang="en-US" sz="2800" b="1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Merupakan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kebijaksanaan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cara-cara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yang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dipakai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untuk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melindungi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bahan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perpustakaan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dari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kerusakan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kehancuran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chemeClr val="accent1"/>
                </a:solidFill>
                <a:latin typeface="+mj-lt"/>
              </a:rPr>
              <a:t>3.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</a:rPr>
              <a:t>Perbaikan</a:t>
            </a:r>
            <a:r>
              <a:rPr lang="en-US" sz="2800" b="1" i="1" dirty="0">
                <a:solidFill>
                  <a:schemeClr val="accent1"/>
                </a:solidFill>
                <a:latin typeface="+mj-lt"/>
                <a:ea typeface="Bookman Old Style"/>
                <a:cs typeface="Bookman Old Style"/>
              </a:rPr>
              <a:t> (restoration) :</a:t>
            </a:r>
            <a:r>
              <a:rPr lang="en-US" sz="2800" b="1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Mencakup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teknik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manajemen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yang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harus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digunakan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untuk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memperbaiki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bahan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perpustakaan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yang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rusak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81752" y="6356351"/>
            <a:ext cx="4857784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27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472" y="571480"/>
            <a:ext cx="4419600" cy="78581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b="1" dirty="0" err="1"/>
              <a:t>Fungsi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066139">
            <a:off x="5592206" y="1039131"/>
            <a:ext cx="4800600" cy="5168905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sz="4400" dirty="0" err="1"/>
              <a:t>Fungsi</a:t>
            </a:r>
            <a:r>
              <a:rPr lang="en-US" sz="4400" dirty="0"/>
              <a:t> </a:t>
            </a:r>
            <a:r>
              <a:rPr lang="en-US" sz="4400" dirty="0" err="1"/>
              <a:t>melindungi</a:t>
            </a:r>
            <a:endParaRPr lang="en-US" sz="4400" dirty="0"/>
          </a:p>
          <a:p>
            <a:pPr>
              <a:defRPr/>
            </a:pPr>
            <a:r>
              <a:rPr lang="en-US" sz="4000" dirty="0" err="1"/>
              <a:t>Fungsi</a:t>
            </a:r>
            <a:r>
              <a:rPr lang="en-US" sz="4000" dirty="0"/>
              <a:t> </a:t>
            </a:r>
            <a:r>
              <a:rPr lang="en-US" sz="4000" dirty="0" err="1"/>
              <a:t>pengawetan</a:t>
            </a:r>
            <a:endParaRPr lang="en-US" sz="4000" dirty="0"/>
          </a:p>
          <a:p>
            <a:pPr>
              <a:defRPr/>
            </a:pPr>
            <a:r>
              <a:rPr lang="en-US" sz="4400" dirty="0" smtClean="0"/>
              <a:t>Fungsi </a:t>
            </a:r>
            <a:r>
              <a:rPr lang="en-US" sz="4400" dirty="0"/>
              <a:t>kesehatan</a:t>
            </a:r>
          </a:p>
          <a:p>
            <a:pPr>
              <a:defRPr/>
            </a:pPr>
            <a:r>
              <a:rPr lang="en-US" sz="4400" dirty="0" err="1"/>
              <a:t>Fungsi</a:t>
            </a:r>
            <a:r>
              <a:rPr lang="en-US" sz="4400" dirty="0"/>
              <a:t> </a:t>
            </a:r>
            <a:r>
              <a:rPr lang="en-US" sz="4400" dirty="0" err="1"/>
              <a:t>pendidikan</a:t>
            </a:r>
            <a:endParaRPr lang="en-US" sz="4400" dirty="0"/>
          </a:p>
          <a:p>
            <a:pPr>
              <a:defRPr/>
            </a:pPr>
            <a:r>
              <a:rPr lang="en-US" sz="4000" dirty="0" err="1"/>
              <a:t>Fungsi</a:t>
            </a:r>
            <a:r>
              <a:rPr lang="en-US" sz="4000" dirty="0"/>
              <a:t> </a:t>
            </a:r>
            <a:r>
              <a:rPr lang="en-US" sz="4000" dirty="0" err="1"/>
              <a:t>kesabaran</a:t>
            </a:r>
            <a:endParaRPr lang="en-US" sz="4000" dirty="0"/>
          </a:p>
          <a:p>
            <a:pPr>
              <a:defRPr/>
            </a:pPr>
            <a:r>
              <a:rPr lang="en-US" sz="4000" dirty="0" err="1"/>
              <a:t>Fungsi</a:t>
            </a:r>
            <a:r>
              <a:rPr lang="en-US" sz="4000" dirty="0"/>
              <a:t> </a:t>
            </a:r>
            <a:r>
              <a:rPr lang="en-US" sz="4000" dirty="0" err="1"/>
              <a:t>sosial</a:t>
            </a:r>
            <a:endParaRPr lang="en-US" sz="4400" dirty="0"/>
          </a:p>
          <a:p>
            <a:pPr>
              <a:defRPr/>
            </a:pPr>
            <a:r>
              <a:rPr lang="en-US" sz="4400" dirty="0" smtClean="0"/>
              <a:t>Fungsi </a:t>
            </a:r>
            <a:r>
              <a:rPr lang="en-US" sz="4400" dirty="0"/>
              <a:t>ekonomi </a:t>
            </a:r>
          </a:p>
          <a:p>
            <a:pPr>
              <a:defRPr/>
            </a:pPr>
            <a:r>
              <a:rPr lang="en-US" sz="4400" dirty="0" err="1"/>
              <a:t>Fungsi</a:t>
            </a:r>
            <a:r>
              <a:rPr lang="en-US" sz="4400" dirty="0"/>
              <a:t> </a:t>
            </a:r>
            <a:r>
              <a:rPr lang="en-US" sz="4400" dirty="0" err="1"/>
              <a:t>keindahan</a:t>
            </a:r>
            <a:endParaRPr lang="en-US" sz="4400" dirty="0"/>
          </a:p>
          <a:p>
            <a:pPr>
              <a:defRPr/>
            </a:pPr>
            <a:endParaRPr lang="en-US" sz="4400" dirty="0"/>
          </a:p>
          <a:p>
            <a:pPr lvl="1">
              <a:defRPr/>
            </a:pPr>
            <a:r>
              <a:rPr lang="en-US" sz="3600" dirty="0" err="1"/>
              <a:t>Marto</a:t>
            </a:r>
            <a:r>
              <a:rPr lang="en-US" sz="3600" dirty="0"/>
              <a:t> </a:t>
            </a:r>
            <a:r>
              <a:rPr lang="en-US" sz="3600" dirty="0" err="1"/>
              <a:t>Atmodjo</a:t>
            </a:r>
            <a:r>
              <a:rPr lang="en-US" sz="3600" dirty="0"/>
              <a:t>. 1993</a:t>
            </a:r>
            <a:endParaRPr lang="en-US" sz="4000" dirty="0"/>
          </a:p>
        </p:txBody>
      </p:sp>
      <p:pic>
        <p:nvPicPr>
          <p:cNvPr id="2050" name="Picture 2" descr="D:\1zzzsiwho\image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20" y="2214555"/>
            <a:ext cx="3807010" cy="3998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167438" y="6356351"/>
            <a:ext cx="5000660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1zzzsiwho\image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752600"/>
            <a:ext cx="4286294" cy="428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334673">
            <a:off x="3104733" y="1521065"/>
            <a:ext cx="8051520" cy="573557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en-US" sz="3600" dirty="0" err="1"/>
              <a:t>Preservasi</a:t>
            </a:r>
            <a:r>
              <a:rPr lang="en-US" sz="3600" dirty="0"/>
              <a:t> – </a:t>
            </a:r>
            <a:r>
              <a:rPr lang="en-US" sz="3600" dirty="0" err="1"/>
              <a:t>pelestarian</a:t>
            </a:r>
            <a:endParaRPr lang="en-US" sz="3600" dirty="0"/>
          </a:p>
          <a:p>
            <a:pPr>
              <a:defRPr/>
            </a:pPr>
            <a:r>
              <a:rPr lang="en-US" sz="3600" dirty="0" err="1"/>
              <a:t>Restorasi</a:t>
            </a:r>
            <a:r>
              <a:rPr lang="en-US" sz="3600" dirty="0"/>
              <a:t> – </a:t>
            </a:r>
            <a:r>
              <a:rPr lang="en-US" sz="3600" dirty="0" err="1"/>
              <a:t>perbaikan</a:t>
            </a:r>
            <a:r>
              <a:rPr lang="en-US" sz="3600" dirty="0"/>
              <a:t> </a:t>
            </a:r>
          </a:p>
          <a:p>
            <a:pPr>
              <a:defRPr/>
            </a:pPr>
            <a:r>
              <a:rPr lang="en-US" sz="3600" dirty="0" err="1"/>
              <a:t>Replikasi</a:t>
            </a:r>
            <a:r>
              <a:rPr lang="en-US" sz="3600" dirty="0"/>
              <a:t> – </a:t>
            </a:r>
            <a:r>
              <a:rPr lang="en-US" sz="3600" dirty="0" err="1"/>
              <a:t>penggandaan</a:t>
            </a:r>
            <a:endParaRPr lang="en-US" sz="3600" dirty="0"/>
          </a:p>
          <a:p>
            <a:pPr marL="338138" indent="-338138">
              <a:tabLst>
                <a:tab pos="1941513" algn="l"/>
              </a:tabLst>
              <a:defRPr/>
            </a:pPr>
            <a:r>
              <a:rPr lang="en-US" sz="3600" dirty="0" err="1"/>
              <a:t>Rekonstruksi</a:t>
            </a:r>
            <a:r>
              <a:rPr lang="en-US" sz="3600" dirty="0"/>
              <a:t> – </a:t>
            </a:r>
            <a:r>
              <a:rPr lang="en-US" sz="3600" dirty="0" err="1"/>
              <a:t>pengembalian</a:t>
            </a:r>
            <a:r>
              <a:rPr lang="en-US" sz="3600" dirty="0"/>
              <a:t> </a:t>
            </a:r>
            <a:r>
              <a:rPr lang="en-US" sz="3600" dirty="0" err="1"/>
              <a:t>seperti</a:t>
            </a:r>
            <a:r>
              <a:rPr lang="en-US" sz="3600" dirty="0"/>
              <a:t> </a:t>
            </a:r>
            <a:r>
              <a:rPr lang="en-US" sz="3600" dirty="0" err="1"/>
              <a:t>semula</a:t>
            </a:r>
            <a:endParaRPr lang="en-US" sz="3600" dirty="0"/>
          </a:p>
          <a:p>
            <a:pPr>
              <a:defRPr/>
            </a:pPr>
            <a:r>
              <a:rPr lang="en-US" sz="3600" dirty="0" err="1"/>
              <a:t>Revitalisasi</a:t>
            </a:r>
            <a:r>
              <a:rPr lang="en-US" sz="3600" dirty="0"/>
              <a:t> – </a:t>
            </a:r>
            <a:r>
              <a:rPr lang="en-US" sz="3600" dirty="0" err="1"/>
              <a:t>pendayagunaan</a:t>
            </a:r>
            <a:r>
              <a:rPr lang="en-US" sz="3600" dirty="0"/>
              <a:t> </a:t>
            </a:r>
            <a:r>
              <a:rPr lang="en-US" sz="3600" dirty="0" err="1"/>
              <a:t>kembali</a:t>
            </a:r>
            <a:endParaRPr lang="en-US" sz="3600" dirty="0"/>
          </a:p>
          <a:p>
            <a:pPr>
              <a:defRPr/>
            </a:pPr>
            <a:r>
              <a:rPr lang="en-US" sz="3600" dirty="0" err="1"/>
              <a:t>Rehabilitasi</a:t>
            </a:r>
            <a:r>
              <a:rPr lang="en-US" sz="3600" dirty="0"/>
              <a:t> – </a:t>
            </a:r>
            <a:r>
              <a:rPr lang="en-US" sz="3600" dirty="0" err="1"/>
              <a:t>pemulihan</a:t>
            </a:r>
            <a:r>
              <a:rPr lang="en-US" sz="3600" dirty="0"/>
              <a:t>/</a:t>
            </a:r>
            <a:r>
              <a:rPr lang="en-US" sz="3600" dirty="0" err="1"/>
              <a:t>perbaikan</a:t>
            </a:r>
            <a:endParaRPr lang="en-US" sz="3600" dirty="0"/>
          </a:p>
          <a:p>
            <a:pPr>
              <a:defRPr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10" y="35716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6000" b="1" dirty="0" err="1">
                <a:solidFill>
                  <a:srgbClr val="0033CC"/>
                </a:solidFill>
              </a:rPr>
              <a:t>Prinsip</a:t>
            </a:r>
            <a:r>
              <a:rPr lang="en-US" sz="6000" b="1" dirty="0">
                <a:solidFill>
                  <a:srgbClr val="0033CC"/>
                </a:solidFill>
              </a:rPr>
              <a:t> </a:t>
            </a:r>
            <a:r>
              <a:rPr lang="en-US" sz="6000" b="1" dirty="0" err="1">
                <a:solidFill>
                  <a:srgbClr val="0033CC"/>
                </a:solidFill>
              </a:rPr>
              <a:t>Konservasi</a:t>
            </a:r>
            <a:endParaRPr lang="en-US" sz="6000" b="1" dirty="0">
              <a:solidFill>
                <a:srgbClr val="0033C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024562" y="6492875"/>
            <a:ext cx="5111768" cy="365125"/>
          </a:xfrm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9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14290"/>
            <a:ext cx="8229600" cy="92869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it-IT" sz="5400" b="1" dirty="0">
                <a:solidFill>
                  <a:srgbClr val="0033CC"/>
                </a:solidFill>
              </a:rPr>
              <a:t>Prinsip Preservasi</a:t>
            </a:r>
            <a:endParaRPr lang="en-US" sz="5400" b="1" dirty="0">
              <a:solidFill>
                <a:srgbClr val="0033CC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 rot="21350419">
            <a:off x="470032" y="1642170"/>
            <a:ext cx="3201342" cy="403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dirty="0" smtClean="0"/>
              <a:t>Preventif</a:t>
            </a:r>
          </a:p>
          <a:p>
            <a:pPr>
              <a:defRPr/>
            </a:pPr>
            <a:r>
              <a:rPr lang="en-US" sz="4000" dirty="0" smtClean="0"/>
              <a:t>Preservatif</a:t>
            </a:r>
          </a:p>
          <a:p>
            <a:pPr>
              <a:defRPr/>
            </a:pPr>
            <a:r>
              <a:rPr lang="en-US" sz="4000" dirty="0" smtClean="0"/>
              <a:t>Konsolidasi</a:t>
            </a:r>
          </a:p>
          <a:p>
            <a:pPr>
              <a:defRPr/>
            </a:pPr>
            <a:r>
              <a:rPr lang="en-US" sz="4000" dirty="0" smtClean="0"/>
              <a:t>Restorasi</a:t>
            </a:r>
          </a:p>
          <a:p>
            <a:pPr>
              <a:defRPr/>
            </a:pPr>
            <a:r>
              <a:rPr lang="en-US" sz="4000" dirty="0" smtClean="0"/>
              <a:t>Reproduksi</a:t>
            </a:r>
          </a:p>
          <a:p>
            <a:pPr>
              <a:defRPr/>
            </a:pPr>
            <a:endParaRPr lang="en-US" sz="4000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429000" y="1123212"/>
            <a:ext cx="7772400" cy="532765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t-IT" b="1" dirty="0" smtClean="0">
                <a:solidFill>
                  <a:srgbClr val="0033CC"/>
                </a:solidFill>
              </a:rPr>
              <a:t>Preventif: </a:t>
            </a:r>
            <a:r>
              <a:rPr lang="it-IT" dirty="0" smtClean="0"/>
              <a:t>meliputi kegiatan pengendalian lingkungan, faktor perusak dan salah penanganan.</a:t>
            </a:r>
            <a:endParaRPr lang="en-US" dirty="0" smtClean="0"/>
          </a:p>
          <a:p>
            <a:pPr eaLnBrk="1" hangingPunct="1"/>
            <a:r>
              <a:rPr lang="en-US" sz="2800" b="1" dirty="0" err="1">
                <a:solidFill>
                  <a:srgbClr val="0033CC"/>
                </a:solidFill>
              </a:rPr>
              <a:t>Preservatif</a:t>
            </a:r>
            <a:r>
              <a:rPr lang="en-US" sz="2800" b="1" dirty="0">
                <a:solidFill>
                  <a:srgbClr val="0033CC"/>
                </a:solidFill>
              </a:rPr>
              <a:t>: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penanganan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bencana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pencegahan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kerusakan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sz="2800" b="1" dirty="0" err="1">
                <a:solidFill>
                  <a:srgbClr val="0033CC"/>
                </a:solidFill>
              </a:rPr>
              <a:t>Konsolidasi</a:t>
            </a:r>
            <a:r>
              <a:rPr lang="en-US" sz="2800" b="1" dirty="0">
                <a:solidFill>
                  <a:srgbClr val="0033CC"/>
                </a:solidFill>
              </a:rPr>
              <a:t>:</a:t>
            </a:r>
            <a:r>
              <a:rPr lang="en-US" b="1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/ </a:t>
            </a:r>
            <a:r>
              <a:rPr lang="en-US" dirty="0" err="1" smtClean="0"/>
              <a:t>memperkuat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terlanjur</a:t>
            </a:r>
            <a:r>
              <a:rPr lang="en-US" dirty="0" smtClean="0"/>
              <a:t> </a:t>
            </a:r>
            <a:r>
              <a:rPr lang="en-US" dirty="0" err="1" smtClean="0"/>
              <a:t>rusak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Restorasi</a:t>
            </a:r>
            <a:r>
              <a:rPr lang="en-US" b="1" dirty="0" smtClean="0">
                <a:solidFill>
                  <a:srgbClr val="0033CC"/>
                </a:solidFill>
              </a:rPr>
              <a:t>: </a:t>
            </a: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yang </a:t>
            </a:r>
            <a:r>
              <a:rPr lang="en-US" dirty="0" err="1" smtClean="0"/>
              <a:t>rusak</a:t>
            </a:r>
            <a:r>
              <a:rPr lang="en-US" dirty="0" smtClean="0"/>
              <a:t>: </a:t>
            </a:r>
            <a:r>
              <a:rPr lang="en-US" dirty="0" err="1" smtClean="0"/>
              <a:t>menambal</a:t>
            </a:r>
            <a:r>
              <a:rPr lang="en-US" dirty="0" smtClean="0"/>
              <a:t>, </a:t>
            </a:r>
            <a:r>
              <a:rPr lang="en-US" dirty="0" err="1" smtClean="0"/>
              <a:t>menyambung</a:t>
            </a:r>
            <a:r>
              <a:rPr lang="en-US" dirty="0" smtClean="0"/>
              <a:t>, </a:t>
            </a:r>
            <a:r>
              <a:rPr lang="en-US" dirty="0" err="1" smtClean="0"/>
              <a:t>melapis</a:t>
            </a:r>
            <a:r>
              <a:rPr lang="sv-SE" dirty="0" smtClean="0"/>
              <a:t> (laminasi</a:t>
            </a:r>
            <a:r>
              <a:rPr lang="en-US" dirty="0" smtClean="0"/>
              <a:t>, </a:t>
            </a:r>
            <a:r>
              <a:rPr lang="en-US" dirty="0" err="1" smtClean="0"/>
              <a:t>enkapsulisasi</a:t>
            </a:r>
            <a:r>
              <a:rPr lang="en-US" dirty="0" smtClean="0"/>
              <a:t>) </a:t>
            </a:r>
            <a:r>
              <a:rPr lang="en-US" dirty="0" err="1" smtClean="0"/>
              <a:t>mengganti</a:t>
            </a:r>
            <a:r>
              <a:rPr lang="en-US" dirty="0" smtClean="0"/>
              <a:t> yang </a:t>
            </a:r>
            <a:r>
              <a:rPr lang="en-US" dirty="0" err="1" smtClean="0"/>
              <a:t>hilang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Reproduksi</a:t>
            </a:r>
            <a:r>
              <a:rPr lang="en-US" b="1" dirty="0" smtClean="0">
                <a:solidFill>
                  <a:srgbClr val="0033CC"/>
                </a:solidFill>
              </a:rPr>
              <a:t>: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duplikat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</a:t>
            </a:r>
            <a:r>
              <a:rPr lang="en-US" dirty="0" err="1" smtClean="0"/>
              <a:t>asli</a:t>
            </a:r>
            <a:r>
              <a:rPr lang="en-US" dirty="0" smtClean="0"/>
              <a:t>: </a:t>
            </a:r>
            <a:r>
              <a:rPr lang="en-US" dirty="0" err="1" smtClean="0"/>
              <a:t>memfotokopy</a:t>
            </a:r>
            <a:r>
              <a:rPr lang="en-US" dirty="0" smtClean="0"/>
              <a:t>, </a:t>
            </a:r>
            <a:r>
              <a:rPr lang="en-US" dirty="0" err="1" smtClean="0"/>
              <a:t>alih</a:t>
            </a:r>
            <a:r>
              <a:rPr lang="en-US" dirty="0" smtClean="0"/>
              <a:t> media.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erawatanbukuvideoplayback (3)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74030" y="188640"/>
            <a:ext cx="8243939" cy="618295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 l="3294" t="9440" r="57174" b="40430"/>
          <a:stretch>
            <a:fillRect/>
          </a:stretch>
        </p:blipFill>
        <p:spPr bwMode="auto">
          <a:xfrm>
            <a:off x="479376" y="188640"/>
            <a:ext cx="10945216" cy="698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3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571480"/>
            <a:ext cx="8229600" cy="163036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5400" dirty="0" err="1">
                <a:solidFill>
                  <a:srgbClr val="0033CC"/>
                </a:solidFill>
              </a:rPr>
              <a:t>Faktor</a:t>
            </a:r>
            <a:r>
              <a:rPr lang="en-US" sz="5400" dirty="0">
                <a:solidFill>
                  <a:srgbClr val="0033CC"/>
                </a:solidFill>
              </a:rPr>
              <a:t> </a:t>
            </a:r>
            <a:r>
              <a:rPr lang="en-US" sz="5400" dirty="0" err="1">
                <a:solidFill>
                  <a:srgbClr val="0033CC"/>
                </a:solidFill>
              </a:rPr>
              <a:t>penyebab</a:t>
            </a:r>
            <a:r>
              <a:rPr lang="en-US" sz="5400" dirty="0">
                <a:solidFill>
                  <a:srgbClr val="0033CC"/>
                </a:solidFill>
              </a:rPr>
              <a:t> </a:t>
            </a:r>
            <a:r>
              <a:rPr lang="en-US" sz="5400" dirty="0" err="1">
                <a:solidFill>
                  <a:srgbClr val="0033CC"/>
                </a:solidFill>
              </a:rPr>
              <a:t>kerusakan</a:t>
            </a:r>
            <a:r>
              <a:rPr lang="en-US" sz="5400" dirty="0">
                <a:solidFill>
                  <a:srgbClr val="0033CC"/>
                </a:solidFill>
              </a:rPr>
              <a:t> </a:t>
            </a:r>
            <a:r>
              <a:rPr lang="en-US" sz="5400" dirty="0" err="1">
                <a:solidFill>
                  <a:srgbClr val="0033CC"/>
                </a:solidFill>
              </a:rPr>
              <a:t>bahan</a:t>
            </a:r>
            <a:r>
              <a:rPr lang="en-US" sz="5400" dirty="0">
                <a:solidFill>
                  <a:srgbClr val="0033CC"/>
                </a:solidFill>
              </a:rPr>
              <a:t> </a:t>
            </a:r>
            <a:r>
              <a:rPr lang="en-US" sz="5400" dirty="0" err="1">
                <a:solidFill>
                  <a:srgbClr val="0033CC"/>
                </a:solidFill>
              </a:rPr>
              <a:t>perpustakaan</a:t>
            </a:r>
            <a:endParaRPr lang="en-US" sz="5400" dirty="0">
              <a:solidFill>
                <a:srgbClr val="0033CC"/>
              </a:solidFill>
            </a:endParaRPr>
          </a:p>
        </p:txBody>
      </p:sp>
      <p:pic>
        <p:nvPicPr>
          <p:cNvPr id="4098" name="Picture 2" descr="D:\1zzzsiwho\image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10556"/>
            <a:ext cx="4357686" cy="382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239005">
            <a:off x="5651819" y="2256622"/>
            <a:ext cx="5105400" cy="4060859"/>
          </a:xfr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>
              <a:defRPr/>
            </a:pPr>
            <a:r>
              <a:rPr lang="id-ID" sz="4400" dirty="0"/>
              <a:t>Faktor Internal </a:t>
            </a:r>
            <a:endParaRPr lang="en-US" sz="4400" dirty="0"/>
          </a:p>
          <a:p>
            <a:pPr>
              <a:defRPr/>
            </a:pPr>
            <a:r>
              <a:rPr lang="id-ID" sz="4400" dirty="0"/>
              <a:t>Faktor Eksternal</a:t>
            </a:r>
            <a:endParaRPr lang="en-US" sz="4400" dirty="0"/>
          </a:p>
          <a:p>
            <a:pPr>
              <a:defRPr/>
            </a:pPr>
            <a:r>
              <a:rPr lang="id-ID" sz="4400" dirty="0"/>
              <a:t>Faktor Biota</a:t>
            </a:r>
            <a:endParaRPr lang="en-US" sz="4400" dirty="0"/>
          </a:p>
          <a:p>
            <a:pPr>
              <a:defRPr/>
            </a:pPr>
            <a:r>
              <a:rPr lang="en-US" sz="4400" dirty="0" err="1"/>
              <a:t>Faktor</a:t>
            </a:r>
            <a:r>
              <a:rPr lang="en-US" sz="4400" dirty="0"/>
              <a:t> </a:t>
            </a:r>
            <a:r>
              <a:rPr lang="en-US" sz="4400" dirty="0" err="1"/>
              <a:t>manusia</a:t>
            </a:r>
            <a:endParaRPr lang="en-US" sz="4400" dirty="0"/>
          </a:p>
          <a:p>
            <a:pPr>
              <a:defRPr/>
            </a:pPr>
            <a:r>
              <a:rPr lang="en-US" sz="4400" dirty="0" err="1"/>
              <a:t>Faktor</a:t>
            </a:r>
            <a:r>
              <a:rPr lang="en-US" sz="4400" dirty="0"/>
              <a:t> </a:t>
            </a:r>
            <a:r>
              <a:rPr lang="id-ID" sz="4400" dirty="0"/>
              <a:t>Bencana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452926" y="6357958"/>
            <a:ext cx="661196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75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 err="1">
                <a:solidFill>
                  <a:srgbClr val="0033CC"/>
                </a:solidFill>
              </a:rPr>
              <a:t>Faktor</a:t>
            </a:r>
            <a:r>
              <a:rPr lang="en-US" sz="5400" b="1" dirty="0">
                <a:solidFill>
                  <a:srgbClr val="0033CC"/>
                </a:solidFill>
              </a:rPr>
              <a:t> </a:t>
            </a:r>
            <a:r>
              <a:rPr lang="id-ID" sz="5400" b="1" dirty="0"/>
              <a:t>Internal</a:t>
            </a:r>
            <a:endParaRPr lang="en-US" sz="5400" b="1" dirty="0">
              <a:solidFill>
                <a:srgbClr val="0033CC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981200" y="1500174"/>
            <a:ext cx="8229600" cy="492922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id-ID" sz="3600" dirty="0"/>
              <a:t>Bahan kertas </a:t>
            </a:r>
            <a:endParaRPr lang="en-US" sz="3600" dirty="0"/>
          </a:p>
          <a:p>
            <a:pPr lvl="1"/>
            <a:r>
              <a:rPr lang="en-US" sz="3400" dirty="0" err="1"/>
              <a:t>Jenis</a:t>
            </a:r>
            <a:r>
              <a:rPr lang="en-US" sz="3400" dirty="0"/>
              <a:t> </a:t>
            </a:r>
            <a:r>
              <a:rPr lang="en-US" sz="3400" dirty="0" err="1"/>
              <a:t>kertas</a:t>
            </a:r>
            <a:r>
              <a:rPr lang="en-US" sz="3400" dirty="0"/>
              <a:t>, </a:t>
            </a:r>
            <a:r>
              <a:rPr lang="en-US" sz="3400" dirty="0" err="1"/>
              <a:t>mempengaruhi</a:t>
            </a:r>
            <a:r>
              <a:rPr lang="en-US" sz="3400" dirty="0"/>
              <a:t> </a:t>
            </a:r>
            <a:r>
              <a:rPr lang="en-US" sz="3400" dirty="0" err="1"/>
              <a:t>mutu</a:t>
            </a:r>
            <a:r>
              <a:rPr lang="en-US" sz="3400" dirty="0"/>
              <a:t> </a:t>
            </a:r>
            <a:r>
              <a:rPr lang="en-US" sz="3400" dirty="0" err="1"/>
              <a:t>bahan</a:t>
            </a:r>
            <a:r>
              <a:rPr lang="en-US" sz="3400" dirty="0"/>
              <a:t> </a:t>
            </a:r>
            <a:r>
              <a:rPr lang="en-US" sz="3400" dirty="0" err="1"/>
              <a:t>perpustakaan</a:t>
            </a:r>
            <a:r>
              <a:rPr lang="en-US" sz="3400" dirty="0"/>
              <a:t> (</a:t>
            </a:r>
            <a:r>
              <a:rPr lang="en-US" sz="3400" dirty="0" err="1"/>
              <a:t>buku</a:t>
            </a:r>
            <a:r>
              <a:rPr lang="en-US" sz="3400" dirty="0"/>
              <a:t>), </a:t>
            </a:r>
          </a:p>
          <a:p>
            <a:r>
              <a:rPr lang="id-ID" sz="3600" dirty="0"/>
              <a:t>Bahan selain kertas </a:t>
            </a:r>
            <a:r>
              <a:rPr lang="en-US" sz="3600" dirty="0"/>
              <a:t>(</a:t>
            </a:r>
            <a:r>
              <a:rPr lang="id-ID" sz="3600" dirty="0"/>
              <a:t>fotografi, pita magnetik, piringan</a:t>
            </a:r>
            <a:r>
              <a:rPr lang="en-US" sz="3600" dirty="0"/>
              <a:t>/</a:t>
            </a:r>
            <a:r>
              <a:rPr lang="id-ID" sz="3600" dirty="0"/>
              <a:t>disk</a:t>
            </a:r>
            <a:r>
              <a:rPr lang="en-US" sz="3600" dirty="0"/>
              <a:t>)</a:t>
            </a:r>
          </a:p>
          <a:p>
            <a:pPr lvl="1"/>
            <a:r>
              <a:rPr lang="en-US" sz="3600" dirty="0" err="1"/>
              <a:t>pengaruh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id-ID" sz="3600" dirty="0"/>
              <a:t>kondisi penyimpanan</a:t>
            </a:r>
            <a:r>
              <a:rPr lang="en-US" sz="3600" dirty="0"/>
              <a:t>,  </a:t>
            </a:r>
            <a:r>
              <a:rPr lang="id-ID" sz="3600" dirty="0"/>
              <a:t>keterpakaian</a:t>
            </a:r>
            <a:r>
              <a:rPr lang="en-US" sz="3600" dirty="0"/>
              <a:t>,</a:t>
            </a:r>
            <a:r>
              <a:rPr lang="id-ID" sz="3600" dirty="0"/>
              <a:t> </a:t>
            </a:r>
            <a:r>
              <a:rPr lang="en-US" sz="3600" dirty="0" err="1"/>
              <a:t>fluktuasi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temperatur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kelembaban</a:t>
            </a:r>
            <a:r>
              <a:rPr lang="id-ID" sz="3600" dirty="0"/>
              <a:t>, debu</a:t>
            </a:r>
            <a:r>
              <a:rPr lang="en-US" sz="3600" dirty="0"/>
              <a:t>, </a:t>
            </a:r>
            <a:r>
              <a:rPr lang="en-US" sz="3600" dirty="0" err="1"/>
              <a:t>goresan</a:t>
            </a:r>
            <a:r>
              <a:rPr lang="id-ID" sz="3600" dirty="0"/>
              <a:t> dan pengaruh magnet</a:t>
            </a:r>
            <a:endParaRPr lang="en-US" sz="3400" dirty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7240" y="6357958"/>
            <a:ext cx="6469090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336454">
            <a:off x="2144776" y="1409756"/>
            <a:ext cx="5706773" cy="523740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err="1"/>
              <a:t>cahaya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suhu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kelembaban</a:t>
            </a:r>
            <a:r>
              <a:rPr lang="en-US" sz="3200" dirty="0"/>
              <a:t> </a:t>
            </a:r>
            <a:r>
              <a:rPr lang="en-US" sz="3200" dirty="0" err="1"/>
              <a:t>udara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pengaruh</a:t>
            </a:r>
            <a:r>
              <a:rPr lang="en-US" sz="3200" dirty="0"/>
              <a:t> </a:t>
            </a:r>
            <a:r>
              <a:rPr lang="en-US" sz="3200" dirty="0" err="1"/>
              <a:t>kimiawi</a:t>
            </a:r>
            <a:r>
              <a:rPr lang="en-US" sz="3200" dirty="0"/>
              <a:t> : </a:t>
            </a:r>
            <a:r>
              <a:rPr lang="en-US" sz="3200" dirty="0" err="1"/>
              <a:t>pencemaran</a:t>
            </a:r>
            <a:r>
              <a:rPr lang="en-US" sz="3200" dirty="0"/>
              <a:t> </a:t>
            </a:r>
            <a:r>
              <a:rPr lang="en-US" sz="3200" dirty="0" err="1"/>
              <a:t>udara</a:t>
            </a:r>
            <a:r>
              <a:rPr lang="en-US" sz="3200" dirty="0"/>
              <a:t> </a:t>
            </a:r>
            <a:r>
              <a:rPr lang="en-US" sz="3200" dirty="0" err="1"/>
              <a:t>debu</a:t>
            </a:r>
            <a:r>
              <a:rPr lang="en-US" sz="3200" dirty="0"/>
              <a:t>   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partikel</a:t>
            </a:r>
            <a:r>
              <a:rPr lang="en-US" sz="3200" dirty="0"/>
              <a:t> </a:t>
            </a:r>
            <a:r>
              <a:rPr lang="en-US" sz="3200" dirty="0" err="1"/>
              <a:t>logam</a:t>
            </a:r>
            <a:r>
              <a:rPr lang="en-US" sz="3200" dirty="0"/>
              <a:t>;</a:t>
            </a:r>
          </a:p>
          <a:p>
            <a:pPr>
              <a:defRPr/>
            </a:pPr>
            <a:r>
              <a:rPr lang="en-US" sz="3200" dirty="0" err="1"/>
              <a:t>pengaruh</a:t>
            </a:r>
            <a:r>
              <a:rPr lang="en-US" sz="3200" dirty="0"/>
              <a:t> </a:t>
            </a:r>
            <a:r>
              <a:rPr lang="en-US" sz="3200" dirty="0" err="1"/>
              <a:t>biologis</a:t>
            </a:r>
            <a:r>
              <a:rPr lang="en-US" sz="3200" dirty="0"/>
              <a:t>:         </a:t>
            </a:r>
            <a:r>
              <a:rPr lang="en-US" sz="3200" dirty="0" err="1"/>
              <a:t>jamur</a:t>
            </a:r>
            <a:r>
              <a:rPr lang="en-US" sz="3200" dirty="0"/>
              <a:t>, </a:t>
            </a:r>
            <a:r>
              <a:rPr lang="en-US" sz="3200" dirty="0" err="1"/>
              <a:t>serangga</a:t>
            </a:r>
            <a:r>
              <a:rPr lang="en-US" sz="3200" dirty="0"/>
              <a:t>,         </a:t>
            </a:r>
            <a:r>
              <a:rPr lang="en-US" sz="3200" dirty="0" err="1"/>
              <a:t>binatang</a:t>
            </a:r>
            <a:r>
              <a:rPr lang="en-US" sz="3200" dirty="0"/>
              <a:t> </a:t>
            </a:r>
            <a:r>
              <a:rPr lang="en-US" sz="3200" dirty="0" err="1"/>
              <a:t>pengerat</a:t>
            </a:r>
            <a:endParaRPr lang="en-US" sz="3200" dirty="0"/>
          </a:p>
          <a:p>
            <a:pPr>
              <a:defRPr/>
            </a:pPr>
            <a:r>
              <a:rPr lang="en-US" sz="3200" dirty="0" err="1"/>
              <a:t>bencana</a:t>
            </a:r>
            <a:r>
              <a:rPr lang="en-US" sz="3200" dirty="0"/>
              <a:t> </a:t>
            </a:r>
            <a:r>
              <a:rPr lang="en-US" sz="3200" dirty="0" err="1"/>
              <a:t>alam</a:t>
            </a:r>
            <a:endParaRPr lang="en-US" sz="3200" dirty="0"/>
          </a:p>
          <a:p>
            <a:pPr>
              <a:buFont typeface="Wingdings 2" pitchFamily="18" charset="2"/>
              <a:buNone/>
              <a:defRPr/>
            </a:pPr>
            <a:endParaRPr lang="en-US" sz="3200" dirty="0"/>
          </a:p>
          <a:p>
            <a:pPr>
              <a:buFont typeface="Wingdings 2" pitchFamily="18" charset="2"/>
              <a:buNone/>
              <a:defRPr/>
            </a:pP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5122" name="Picture 2" descr="D:\1zzzsiwho\image\images (3).jpg"/>
          <p:cNvPicPr>
            <a:picLocks noChangeAspect="1" noChangeArrowheads="1"/>
          </p:cNvPicPr>
          <p:nvPr/>
        </p:nvPicPr>
        <p:blipFill>
          <a:blip r:embed="rId2"/>
          <a:srcRect l="16875" t="5468" r="12135"/>
          <a:stretch>
            <a:fillRect/>
          </a:stretch>
        </p:blipFill>
        <p:spPr bwMode="auto">
          <a:xfrm>
            <a:off x="6667504" y="2786058"/>
            <a:ext cx="3714776" cy="370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472" y="357166"/>
            <a:ext cx="8229600" cy="79608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err="1">
                <a:solidFill>
                  <a:srgbClr val="0033CC"/>
                </a:solidFill>
              </a:rPr>
              <a:t>faktor</a:t>
            </a:r>
            <a:r>
              <a:rPr lang="en-US" b="1" dirty="0">
                <a:solidFill>
                  <a:srgbClr val="0033CC"/>
                </a:solidFill>
              </a:rPr>
              <a:t> </a:t>
            </a: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eksternal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lingkungan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413256" y="6356351"/>
            <a:ext cx="661196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 err="1">
                <a:solidFill>
                  <a:srgbClr val="0033CC"/>
                </a:solidFill>
              </a:rPr>
              <a:t>faktor</a:t>
            </a:r>
            <a:r>
              <a:rPr lang="en-US" sz="5400" b="1" dirty="0">
                <a:solidFill>
                  <a:srgbClr val="0033CC"/>
                </a:solidFill>
              </a:rPr>
              <a:t> </a:t>
            </a:r>
            <a:r>
              <a:rPr lang="en-US" sz="5400" b="1" dirty="0">
                <a:solidFill>
                  <a:srgbClr val="7030A0"/>
                </a:solidFill>
              </a:rPr>
              <a:t>biota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8216" y="1785926"/>
            <a:ext cx="6286544" cy="370809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3600" dirty="0" err="1"/>
              <a:t>Serangga</a:t>
            </a:r>
            <a:r>
              <a:rPr lang="en-US" sz="3600" dirty="0"/>
              <a:t> </a:t>
            </a:r>
            <a:r>
              <a:rPr lang="en-US" sz="3600" dirty="0" err="1"/>
              <a:t>seperti</a:t>
            </a:r>
            <a:r>
              <a:rPr lang="id-ID" sz="3600" dirty="0"/>
              <a:t> silverfish, rayap, kutu buku</a:t>
            </a:r>
            <a:r>
              <a:rPr lang="en-US" sz="3600" dirty="0"/>
              <a:t>, </a:t>
            </a:r>
            <a:r>
              <a:rPr lang="en-US" sz="3600" dirty="0" err="1"/>
              <a:t>kecoa</a:t>
            </a:r>
            <a:r>
              <a:rPr lang="en-US" sz="3600" dirty="0"/>
              <a:t>, </a:t>
            </a:r>
            <a:r>
              <a:rPr lang="en-US" sz="3600" dirty="0" err="1"/>
              <a:t>ngengat</a:t>
            </a:r>
            <a:r>
              <a:rPr lang="en-US" sz="3600" dirty="0"/>
              <a:t> </a:t>
            </a:r>
          </a:p>
          <a:p>
            <a:r>
              <a:rPr lang="en-US" sz="3600" dirty="0" err="1"/>
              <a:t>hewan</a:t>
            </a:r>
            <a:r>
              <a:rPr lang="en-US" sz="3600" dirty="0"/>
              <a:t> </a:t>
            </a:r>
            <a:r>
              <a:rPr lang="en-US" sz="3600" dirty="0" err="1"/>
              <a:t>pengerat</a:t>
            </a:r>
            <a:r>
              <a:rPr lang="en-US" sz="3600" dirty="0"/>
              <a:t> </a:t>
            </a:r>
            <a:r>
              <a:rPr lang="en-US" sz="3600" dirty="0" err="1"/>
              <a:t>seperti</a:t>
            </a:r>
            <a:r>
              <a:rPr lang="en-US" sz="3600" dirty="0"/>
              <a:t> </a:t>
            </a:r>
            <a:r>
              <a:rPr lang="en-US" sz="3600" dirty="0" err="1"/>
              <a:t>tikus</a:t>
            </a:r>
            <a:r>
              <a:rPr lang="en-US" sz="3600" dirty="0"/>
              <a:t> </a:t>
            </a:r>
            <a:r>
              <a:rPr lang="en-US" sz="3600" dirty="0" err="1"/>
              <a:t>juga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menyebabkan</a:t>
            </a:r>
            <a:r>
              <a:rPr lang="en-US" sz="3600" dirty="0"/>
              <a:t> </a:t>
            </a:r>
            <a:r>
              <a:rPr lang="en-US" sz="3600" dirty="0" err="1"/>
              <a:t>kerusakan</a:t>
            </a:r>
            <a:r>
              <a:rPr lang="en-US" sz="3600" dirty="0"/>
              <a:t> </a:t>
            </a:r>
            <a:r>
              <a:rPr lang="en-US" sz="3600" dirty="0" err="1"/>
              <a:t>buku</a:t>
            </a:r>
            <a:endParaRPr lang="en-US" sz="3600" dirty="0"/>
          </a:p>
          <a:p>
            <a:r>
              <a:rPr lang="en-US" sz="3600" dirty="0"/>
              <a:t> </a:t>
            </a:r>
            <a:r>
              <a:rPr lang="id-ID" sz="3600" dirty="0"/>
              <a:t>jamur </a:t>
            </a:r>
            <a:r>
              <a:rPr lang="en-US" sz="3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7" name="Picture 2" descr="D:\1zzzsiwho\image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0065" y="642918"/>
            <a:ext cx="5001935" cy="58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09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 err="1">
                <a:solidFill>
                  <a:srgbClr val="0033CC"/>
                </a:solidFill>
              </a:rPr>
              <a:t>faktor</a:t>
            </a:r>
            <a:r>
              <a:rPr lang="en-US" sz="5400" b="1" dirty="0">
                <a:solidFill>
                  <a:srgbClr val="0033CC"/>
                </a:solidFill>
              </a:rPr>
              <a:t> </a:t>
            </a:r>
            <a:r>
              <a:rPr lang="en-US" sz="5400" b="1" dirty="0" err="1">
                <a:solidFill>
                  <a:srgbClr val="7030A0"/>
                </a:solidFill>
              </a:rPr>
              <a:t>manusia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19200" y="1935480"/>
            <a:ext cx="9677400" cy="43891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/>
              <a:t>perlakuan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penanganan</a:t>
            </a:r>
            <a:r>
              <a:rPr lang="en-US" sz="3600" dirty="0"/>
              <a:t> (</a:t>
            </a:r>
            <a:r>
              <a:rPr lang="id-ID" sz="3600" dirty="0"/>
              <a:t>kebakaran, salah penanganan</a:t>
            </a:r>
            <a:r>
              <a:rPr lang="en-US" sz="3600" dirty="0"/>
              <a:t>)</a:t>
            </a:r>
          </a:p>
          <a:p>
            <a:r>
              <a:rPr lang="en-US" sz="3600" dirty="0" err="1"/>
              <a:t>terkena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yang </a:t>
            </a:r>
            <a:r>
              <a:rPr lang="en-US" sz="3600" dirty="0" err="1"/>
              <a:t>merusak</a:t>
            </a:r>
            <a:r>
              <a:rPr lang="en-US" sz="3600" dirty="0"/>
              <a:t>: air, </a:t>
            </a:r>
            <a:r>
              <a:rPr lang="en-US" sz="3600" dirty="0" err="1"/>
              <a:t>minyak</a:t>
            </a:r>
            <a:r>
              <a:rPr lang="en-US" sz="3600" dirty="0"/>
              <a:t>, </a:t>
            </a:r>
            <a:r>
              <a:rPr lang="en-US" sz="3600" dirty="0" err="1"/>
              <a:t>tinta</a:t>
            </a:r>
            <a:r>
              <a:rPr lang="en-US" sz="3600" dirty="0"/>
              <a:t> </a:t>
            </a:r>
            <a:r>
              <a:rPr lang="en-US" sz="3600" dirty="0" err="1"/>
              <a:t>dsb</a:t>
            </a:r>
            <a:r>
              <a:rPr lang="en-US" sz="3600" dirty="0"/>
              <a:t>,</a:t>
            </a:r>
          </a:p>
          <a:p>
            <a:r>
              <a:rPr lang="en-US" sz="3600" dirty="0" err="1"/>
              <a:t>sistem</a:t>
            </a:r>
            <a:r>
              <a:rPr lang="en-US" sz="3600" dirty="0"/>
              <a:t> </a:t>
            </a:r>
            <a:r>
              <a:rPr lang="en-US" sz="3600" dirty="0" err="1"/>
              <a:t>penyimpanan</a:t>
            </a:r>
            <a:r>
              <a:rPr lang="en-US" sz="3600" dirty="0"/>
              <a:t> (</a:t>
            </a:r>
            <a:r>
              <a:rPr lang="id-ID" sz="3600" dirty="0"/>
              <a:t>pencurian</a:t>
            </a:r>
            <a:r>
              <a:rPr lang="en-US" sz="3600" dirty="0"/>
              <a:t>, </a:t>
            </a:r>
            <a:r>
              <a:rPr lang="en-US" sz="3600" dirty="0" err="1"/>
              <a:t>kehilangan</a:t>
            </a:r>
            <a:r>
              <a:rPr lang="en-US" sz="3600" dirty="0"/>
              <a:t> </a:t>
            </a:r>
            <a:r>
              <a:rPr lang="en-US" sz="3600" dirty="0" err="1"/>
              <a:t>koleksi</a:t>
            </a:r>
            <a:r>
              <a:rPr lang="en-US" sz="3600" dirty="0"/>
              <a:t>)</a:t>
            </a:r>
          </a:p>
          <a:p>
            <a:r>
              <a:rPr lang="en-US" sz="3600" dirty="0" err="1"/>
              <a:t>pemilihan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</a:t>
            </a:r>
            <a:r>
              <a:rPr lang="en-US" sz="3600" dirty="0" err="1"/>
              <a:t>dasar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 err="1">
                <a:solidFill>
                  <a:srgbClr val="0033CC"/>
                </a:solidFill>
              </a:rPr>
              <a:t>faktor</a:t>
            </a:r>
            <a:r>
              <a:rPr lang="en-US" sz="5400" b="1" dirty="0">
                <a:solidFill>
                  <a:srgbClr val="0033CC"/>
                </a:solidFill>
              </a:rPr>
              <a:t> </a:t>
            </a:r>
            <a:r>
              <a:rPr lang="en-US" sz="5400" b="1" dirty="0" err="1">
                <a:solidFill>
                  <a:srgbClr val="7030A0"/>
                </a:solidFill>
              </a:rPr>
              <a:t>bencana</a:t>
            </a: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I:\image\TOK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724" r="3567"/>
          <a:stretch>
            <a:fillRect/>
          </a:stretch>
        </p:blipFill>
        <p:spPr bwMode="auto">
          <a:xfrm>
            <a:off x="1523968" y="2207074"/>
            <a:ext cx="6858048" cy="4650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 rot="21233574">
            <a:off x="6238112" y="1546988"/>
            <a:ext cx="3478258" cy="339486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sz="4000" dirty="0"/>
              <a:t>Kebakaran, </a:t>
            </a:r>
            <a:endParaRPr lang="en-US" sz="4000" dirty="0"/>
          </a:p>
          <a:p>
            <a:r>
              <a:rPr lang="id-ID" sz="4000" dirty="0"/>
              <a:t>gempa bumi, </a:t>
            </a:r>
            <a:endParaRPr lang="en-US" sz="4000" dirty="0"/>
          </a:p>
          <a:p>
            <a:r>
              <a:rPr lang="id-ID" sz="4000" dirty="0"/>
              <a:t>banjir, </a:t>
            </a:r>
            <a:endParaRPr lang="en-US" sz="4000" dirty="0"/>
          </a:p>
          <a:p>
            <a:r>
              <a:rPr lang="id-ID" sz="4000" dirty="0"/>
              <a:t>tsunami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612098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472" y="35716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dirty="0" err="1">
                <a:solidFill>
                  <a:srgbClr val="0033CC"/>
                </a:solidFill>
              </a:rPr>
              <a:t>Penciptaan</a:t>
            </a:r>
            <a:r>
              <a:rPr lang="en-US" b="1" dirty="0"/>
              <a:t> </a:t>
            </a:r>
            <a:r>
              <a:rPr lang="en-US" b="1" dirty="0" err="1"/>
              <a:t>lingkungan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35480"/>
            <a:ext cx="10058400" cy="43891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err="1"/>
              <a:t>perencanaan</a:t>
            </a:r>
            <a:r>
              <a:rPr lang="en-US" b="1" dirty="0"/>
              <a:t> yang </a:t>
            </a:r>
            <a:r>
              <a:rPr lang="en-US" b="1" dirty="0" err="1"/>
              <a:t>matang</a:t>
            </a:r>
            <a:r>
              <a:rPr lang="en-US" b="1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: </a:t>
            </a:r>
            <a:r>
              <a:rPr lang="en-US" dirty="0" err="1"/>
              <a:t>gedung</a:t>
            </a:r>
            <a:r>
              <a:rPr lang="en-US" dirty="0"/>
              <a:t>,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rak</a:t>
            </a:r>
            <a:r>
              <a:rPr lang="en-US" dirty="0"/>
              <a:t>.</a:t>
            </a:r>
          </a:p>
          <a:p>
            <a:pPr>
              <a:defRPr/>
            </a:pP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b="1" dirty="0" err="1"/>
              <a:t>lokasi</a:t>
            </a:r>
            <a:r>
              <a:rPr lang="en-US" b="1" dirty="0"/>
              <a:t> </a:t>
            </a:r>
            <a:r>
              <a:rPr lang="en-US" b="1" dirty="0" err="1"/>
              <a:t>gedung</a:t>
            </a:r>
            <a:r>
              <a:rPr lang="en-US" b="1" dirty="0"/>
              <a:t> ideal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,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gas </a:t>
            </a:r>
            <a:r>
              <a:rPr lang="en-US" dirty="0" err="1"/>
              <a:t>buang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.</a:t>
            </a:r>
          </a:p>
          <a:p>
            <a:pPr>
              <a:defRPr/>
            </a:pPr>
            <a:r>
              <a:rPr lang="en-US" dirty="0"/>
              <a:t>Pembangunan </a:t>
            </a:r>
            <a:r>
              <a:rPr lang="en-US" dirty="0" err="1"/>
              <a:t>gedung</a:t>
            </a:r>
            <a:r>
              <a:rPr lang="en-US" dirty="0"/>
              <a:t> yang </a:t>
            </a:r>
            <a:r>
              <a:rPr lang="en-US" dirty="0" err="1">
                <a:solidFill>
                  <a:srgbClr val="3333CC"/>
                </a:solidFill>
              </a:rPr>
              <a:t>tahan</a:t>
            </a:r>
            <a:r>
              <a:rPr lang="en-US" dirty="0">
                <a:solidFill>
                  <a:srgbClr val="3333CC"/>
                </a:solidFill>
              </a:rPr>
              <a:t> </a:t>
            </a:r>
            <a:r>
              <a:rPr lang="en-US" dirty="0" err="1">
                <a:solidFill>
                  <a:srgbClr val="3333CC"/>
                </a:solidFill>
              </a:rPr>
              <a:t>api</a:t>
            </a:r>
            <a:r>
              <a:rPr lang="en-US" dirty="0"/>
              <a:t>,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sirkulasi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yang </a:t>
            </a:r>
            <a:r>
              <a:rPr lang="en-US" dirty="0" err="1"/>
              <a:t>sempurna</a:t>
            </a:r>
            <a:r>
              <a:rPr lang="en-US" dirty="0"/>
              <a:t>,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>
                <a:solidFill>
                  <a:srgbClr val="3333CC"/>
                </a:solidFill>
              </a:rPr>
              <a:t>pencahayaan</a:t>
            </a:r>
            <a:r>
              <a:rPr lang="en-US" dirty="0"/>
              <a:t> yang </a:t>
            </a:r>
            <a:r>
              <a:rPr lang="en-US" dirty="0" err="1"/>
              <a:t>bagus</a:t>
            </a:r>
            <a:r>
              <a:rPr lang="en-US" dirty="0"/>
              <a:t>, </a:t>
            </a:r>
            <a:r>
              <a:rPr lang="en-US" dirty="0" err="1"/>
              <a:t>lantai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distirilkan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>
                <a:solidFill>
                  <a:srgbClr val="3333CC"/>
                </a:solidFill>
              </a:rPr>
              <a:t>anti </a:t>
            </a:r>
            <a:r>
              <a:rPr lang="en-US" dirty="0" err="1">
                <a:solidFill>
                  <a:srgbClr val="3333CC"/>
                </a:solidFill>
              </a:rPr>
              <a:t>rayap</a:t>
            </a:r>
            <a:endParaRPr lang="en-US" dirty="0">
              <a:solidFill>
                <a:srgbClr val="3333CC"/>
              </a:solidFill>
            </a:endParaRPr>
          </a:p>
          <a:p>
            <a:pPr>
              <a:defRPr/>
            </a:pP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rak</a:t>
            </a:r>
            <a:r>
              <a:rPr lang="en-US" dirty="0"/>
              <a:t> </a:t>
            </a:r>
            <a:r>
              <a:rPr lang="en-US" dirty="0" err="1"/>
              <a:t>disarankan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b="1" dirty="0" err="1">
                <a:solidFill>
                  <a:srgbClr val="3333CC"/>
                </a:solidFill>
              </a:rPr>
              <a:t>tahan</a:t>
            </a:r>
            <a:r>
              <a:rPr lang="en-US" b="1" dirty="0">
                <a:solidFill>
                  <a:srgbClr val="3333CC"/>
                </a:solidFill>
              </a:rPr>
              <a:t> </a:t>
            </a:r>
            <a:r>
              <a:rPr lang="en-US" b="1" dirty="0" err="1">
                <a:solidFill>
                  <a:srgbClr val="3333CC"/>
                </a:solidFill>
              </a:rPr>
              <a:t>dari</a:t>
            </a:r>
            <a:r>
              <a:rPr lang="en-US" b="1" dirty="0">
                <a:solidFill>
                  <a:srgbClr val="3333CC"/>
                </a:solidFill>
              </a:rPr>
              <a:t> </a:t>
            </a:r>
            <a:r>
              <a:rPr lang="en-US" b="1" dirty="0" err="1">
                <a:solidFill>
                  <a:srgbClr val="3333CC"/>
                </a:solidFill>
              </a:rPr>
              <a:t>serangga</a:t>
            </a:r>
            <a:r>
              <a:rPr lang="en-US" dirty="0"/>
              <a:t>: </a:t>
            </a:r>
            <a:r>
              <a:rPr lang="en-US" dirty="0" err="1"/>
              <a:t>kayu</a:t>
            </a:r>
            <a:r>
              <a:rPr lang="en-US" dirty="0"/>
              <a:t> </a:t>
            </a:r>
            <a:r>
              <a:rPr lang="en-US" dirty="0" err="1"/>
              <a:t>jati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berkarat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68353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2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35716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dirty="0" err="1">
                <a:solidFill>
                  <a:srgbClr val="0033CC"/>
                </a:solidFill>
              </a:rPr>
              <a:t>Pemeliharaan</a:t>
            </a:r>
            <a:r>
              <a:rPr lang="en-US" dirty="0"/>
              <a:t> </a:t>
            </a:r>
            <a:r>
              <a:rPr lang="en-US" sz="4800" b="1" dirty="0" err="1"/>
              <a:t>lingkungan</a:t>
            </a:r>
            <a:endParaRPr lang="en-US" sz="4800" b="1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10363200" cy="4389120"/>
          </a:xfrm>
        </p:spPr>
        <p:txBody>
          <a:bodyPr/>
          <a:lstStyle/>
          <a:p>
            <a:r>
              <a:rPr lang="en-US" sz="4000" dirty="0"/>
              <a:t>pengamanan dari kehilangan,</a:t>
            </a:r>
          </a:p>
          <a:p>
            <a:r>
              <a:rPr lang="en-US" sz="4000" dirty="0"/>
              <a:t>pencegahan dari kebakaran,</a:t>
            </a:r>
          </a:p>
          <a:p>
            <a:r>
              <a:rPr lang="en-US" sz="4000" dirty="0"/>
              <a:t>penjagaan dari cahaya, menjaga kestabilan suhu dari kelembaban udara, menjaga dari </a:t>
            </a:r>
            <a:r>
              <a:rPr lang="en-US" sz="4000" dirty="0" smtClean="0"/>
              <a:t>kerusakan: </a:t>
            </a:r>
            <a:r>
              <a:rPr lang="en-US" sz="4000" dirty="0"/>
              <a:t>akibat kimiawi dan biologis</a:t>
            </a:r>
          </a:p>
          <a:p>
            <a:endParaRPr lang="en-US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l="25839" t="51613"/>
          <a:stretch>
            <a:fillRect/>
          </a:stretch>
        </p:blipFill>
        <p:spPr bwMode="auto">
          <a:xfrm>
            <a:off x="9456746" y="285728"/>
            <a:ext cx="2735254" cy="217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68353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8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-76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err="1" smtClean="0">
                <a:solidFill>
                  <a:srgbClr val="0033CC"/>
                </a:solidFill>
              </a:rPr>
              <a:t>Kegiatan</a:t>
            </a:r>
            <a:r>
              <a:rPr lang="en-US" dirty="0" smtClean="0"/>
              <a:t> </a:t>
            </a:r>
            <a:r>
              <a:rPr lang="en-US" b="1" dirty="0" err="1" smtClean="0"/>
              <a:t>pelestarian</a:t>
            </a:r>
            <a:endParaRPr lang="en-US" sz="4800" b="1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371600" y="1067790"/>
            <a:ext cx="9577064" cy="550070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800" b="1" dirty="0"/>
              <a:t>Reproduksi/Replikasi, </a:t>
            </a:r>
            <a:r>
              <a:rPr lang="en-US" sz="2400" dirty="0"/>
              <a:t>Membuat ganda atau kopi dari benda </a:t>
            </a:r>
            <a:r>
              <a:rPr lang="en-US" sz="2400" dirty="0" smtClean="0"/>
              <a:t>aslinya, nenbuatkan dublikatnya.</a:t>
            </a:r>
            <a:endParaRPr lang="en-US" sz="2800" dirty="0"/>
          </a:p>
          <a:p>
            <a:r>
              <a:rPr lang="en-US" sz="2800" b="1" dirty="0"/>
              <a:t>Binding-Penjilidan</a:t>
            </a:r>
            <a:r>
              <a:rPr lang="en-US" sz="2800" dirty="0"/>
              <a:t>, </a:t>
            </a:r>
            <a:r>
              <a:rPr lang="en-US" sz="2400" dirty="0"/>
              <a:t>menjilid koleksi </a:t>
            </a:r>
            <a:r>
              <a:rPr lang="en-US" sz="2400" dirty="0" smtClean="0"/>
              <a:t>koran, majalah </a:t>
            </a:r>
            <a:r>
              <a:rPr lang="en-US" sz="2400" dirty="0"/>
              <a:t>dan </a:t>
            </a:r>
            <a:r>
              <a:rPr lang="en-US" sz="2400" dirty="0" smtClean="0"/>
              <a:t>jurnal </a:t>
            </a:r>
            <a:r>
              <a:rPr lang="en-US" sz="2400" dirty="0"/>
              <a:t>yang sudah lengkap </a:t>
            </a:r>
            <a:r>
              <a:rPr lang="en-US" sz="2400" dirty="0" smtClean="0"/>
              <a:t>jilidnya.</a:t>
            </a:r>
            <a:endParaRPr lang="en-US" sz="2800" dirty="0"/>
          </a:p>
          <a:p>
            <a:r>
              <a:rPr lang="en-US" sz="2800" b="1" dirty="0"/>
              <a:t>Laminasi, </a:t>
            </a:r>
            <a:r>
              <a:rPr lang="en-US" sz="2400" dirty="0"/>
              <a:t>proses pelapisan dua permukaan bahan dengan bahan </a:t>
            </a:r>
            <a:r>
              <a:rPr lang="en-US" sz="2400" dirty="0" smtClean="0"/>
              <a:t>penguat, jenis laminasi: menggunakan </a:t>
            </a:r>
            <a:r>
              <a:rPr lang="en-US" sz="2400" dirty="0"/>
              <a:t>perekat, dengan </a:t>
            </a:r>
            <a:r>
              <a:rPr lang="en-US" sz="2400" dirty="0" smtClean="0"/>
              <a:t>filmplast, </a:t>
            </a:r>
            <a:r>
              <a:rPr lang="en-US" sz="2400" dirty="0"/>
              <a:t>dengan menggunakan </a:t>
            </a:r>
            <a:r>
              <a:rPr lang="en-US" sz="2400" dirty="0" smtClean="0"/>
              <a:t>mesin atau </a:t>
            </a:r>
            <a:r>
              <a:rPr lang="en-US" sz="2400" dirty="0"/>
              <a:t>menyemprotkan bahan kimia. </a:t>
            </a:r>
          </a:p>
          <a:p>
            <a:r>
              <a:rPr lang="id-ID" sz="2800" b="1" i="1" dirty="0" smtClean="0"/>
              <a:t>Bleaching</a:t>
            </a:r>
            <a:r>
              <a:rPr lang="en-US" sz="2800" b="1" i="1" dirty="0"/>
              <a:t>,</a:t>
            </a:r>
            <a:r>
              <a:rPr lang="id-ID" sz="2800" dirty="0"/>
              <a:t> </a:t>
            </a:r>
            <a:r>
              <a:rPr lang="id-ID" sz="2400" dirty="0"/>
              <a:t>proses pemutihan pada </a:t>
            </a:r>
            <a:r>
              <a:rPr lang="id-ID" sz="2400" dirty="0" smtClean="0"/>
              <a:t>kertas</a:t>
            </a:r>
            <a:r>
              <a:rPr lang="en-US" sz="2400" dirty="0" smtClean="0"/>
              <a:t>.</a:t>
            </a:r>
            <a:endParaRPr lang="en-US" sz="2800" b="1" i="1" dirty="0"/>
          </a:p>
          <a:p>
            <a:r>
              <a:rPr lang="en-US" sz="2800" b="1" dirty="0"/>
              <a:t>Deasidifikasi, </a:t>
            </a:r>
            <a:r>
              <a:rPr lang="en-US" sz="2400" dirty="0"/>
              <a:t>kegiatan pelestarian </a:t>
            </a:r>
            <a:r>
              <a:rPr lang="en-US" sz="2400" dirty="0" smtClean="0"/>
              <a:t>dengan </a:t>
            </a:r>
            <a:r>
              <a:rPr lang="en-US" sz="2400" dirty="0"/>
              <a:t>cara menghentikan proses keasaman yang terdapat pada </a:t>
            </a:r>
            <a:r>
              <a:rPr lang="en-US" sz="2400" dirty="0" smtClean="0"/>
              <a:t>kertas.</a:t>
            </a:r>
          </a:p>
          <a:p>
            <a:r>
              <a:rPr lang="en-US" sz="2800" b="1" dirty="0" smtClean="0"/>
              <a:t>Mending, </a:t>
            </a:r>
            <a:r>
              <a:rPr lang="en-US" sz="2400" dirty="0" smtClean="0"/>
              <a:t>menambal </a:t>
            </a:r>
            <a:r>
              <a:rPr lang="en-US" sz="2400" dirty="0"/>
              <a:t>dan </a:t>
            </a:r>
            <a:r>
              <a:rPr lang="en-US" sz="2400" dirty="0" smtClean="0"/>
              <a:t>menyambung</a:t>
            </a:r>
            <a:r>
              <a:rPr lang="en-US" sz="2800" dirty="0"/>
              <a:t>.</a:t>
            </a:r>
          </a:p>
        </p:txBody>
      </p:sp>
      <p:pic>
        <p:nvPicPr>
          <p:cNvPr id="5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18" y="5524520"/>
            <a:ext cx="2041109" cy="128473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167306" y="6357958"/>
            <a:ext cx="5899160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0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-76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err="1" smtClean="0">
                <a:solidFill>
                  <a:srgbClr val="0033CC"/>
                </a:solidFill>
              </a:rPr>
              <a:t>Kegiatan</a:t>
            </a:r>
            <a:r>
              <a:rPr lang="en-US" dirty="0" smtClean="0"/>
              <a:t> </a:t>
            </a:r>
            <a:r>
              <a:rPr lang="en-US" b="1" dirty="0" err="1" smtClean="0"/>
              <a:t>pelestarian</a:t>
            </a:r>
            <a:endParaRPr lang="en-US" sz="4800" b="1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447800" y="1072896"/>
            <a:ext cx="9677400" cy="51755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id-ID" sz="2400" b="1" dirty="0" smtClean="0"/>
              <a:t>Restorasi</a:t>
            </a:r>
            <a:r>
              <a:rPr lang="en-US" sz="2400" b="1" dirty="0"/>
              <a:t>, </a:t>
            </a:r>
            <a:r>
              <a:rPr lang="en-US" sz="2400" dirty="0"/>
              <a:t>kegiatan perbaikan koleksi yang sudah rusak supaya dapat dipergunakan lagi dalam keadaan utuh dan lengkap (Sutarno, 2008).</a:t>
            </a:r>
            <a:endParaRPr lang="en-US" sz="2400" dirty="0" smtClean="0"/>
          </a:p>
          <a:p>
            <a:r>
              <a:rPr lang="id-ID" sz="2400" b="1" dirty="0" smtClean="0"/>
              <a:t>Lining</a:t>
            </a:r>
            <a:r>
              <a:rPr lang="en-US" sz="2400" b="1" dirty="0"/>
              <a:t>,</a:t>
            </a:r>
            <a:r>
              <a:rPr lang="id-ID" sz="2400" dirty="0"/>
              <a:t> untuk memulihkan bentuk dan kekuatan kertas</a:t>
            </a:r>
            <a:endParaRPr lang="en-US" sz="2400" b="1" dirty="0"/>
          </a:p>
          <a:p>
            <a:r>
              <a:rPr lang="id-ID" sz="2400" b="1" dirty="0"/>
              <a:t>Enkapsulasi</a:t>
            </a:r>
            <a:r>
              <a:rPr lang="en-US" sz="2400" b="1" dirty="0"/>
              <a:t>,</a:t>
            </a:r>
            <a:r>
              <a:rPr lang="id-ID" sz="2400" dirty="0"/>
              <a:t> </a:t>
            </a:r>
            <a:r>
              <a:rPr lang="en-US" sz="2400" dirty="0"/>
              <a:t>t</a:t>
            </a:r>
            <a:r>
              <a:rPr lang="id-ID" sz="2400" dirty="0"/>
              <a:t>eknik memperkuat kertas </a:t>
            </a:r>
            <a:r>
              <a:rPr lang="en-US" sz="2400" dirty="0" smtClean="0"/>
              <a:t>dengam </a:t>
            </a:r>
            <a:r>
              <a:rPr lang="en-US" sz="2400" dirty="0"/>
              <a:t>melapisi dengan plastik </a:t>
            </a:r>
            <a:r>
              <a:rPr lang="en-US" sz="2400" dirty="0" smtClean="0"/>
              <a:t>polyster/film, (enkapsulasi </a:t>
            </a:r>
            <a:r>
              <a:rPr lang="en-US" sz="2400" dirty="0"/>
              <a:t>komplit dan enkapsulasi </a:t>
            </a:r>
            <a:r>
              <a:rPr lang="en-US" sz="2400" dirty="0" smtClean="0"/>
              <a:t>sebagian)</a:t>
            </a:r>
            <a:endParaRPr lang="en-US" sz="2400" b="1" dirty="0"/>
          </a:p>
          <a:p>
            <a:r>
              <a:rPr lang="id-ID" sz="2400" b="1" dirty="0" smtClean="0"/>
              <a:t>Rebinding</a:t>
            </a:r>
            <a:r>
              <a:rPr lang="en-US" sz="2400" b="1" dirty="0"/>
              <a:t>,</a:t>
            </a:r>
            <a:r>
              <a:rPr lang="en-US" sz="2400" dirty="0"/>
              <a:t> </a:t>
            </a:r>
            <a:r>
              <a:rPr lang="en-US" sz="2400" dirty="0" smtClean="0"/>
              <a:t>menjilid ulang</a:t>
            </a:r>
            <a:endParaRPr lang="en-US" sz="2400" b="1" dirty="0"/>
          </a:p>
          <a:p>
            <a:r>
              <a:rPr lang="en-US" sz="2400" b="1" dirty="0"/>
              <a:t>Mengatasi kerusakan</a:t>
            </a:r>
            <a:r>
              <a:rPr lang="en-US" sz="2400" dirty="0"/>
              <a:t> mengatasinya dari faktor penyebab kerusakan </a:t>
            </a:r>
            <a:endParaRPr lang="en-US" sz="2400" dirty="0" smtClean="0"/>
          </a:p>
          <a:p>
            <a:r>
              <a:rPr lang="en-US" sz="2400" b="1" dirty="0" smtClean="0"/>
              <a:t>Fumigasi</a:t>
            </a:r>
            <a:r>
              <a:rPr lang="en-US" sz="2400" b="1" dirty="0"/>
              <a:t>, </a:t>
            </a:r>
            <a:r>
              <a:rPr lang="en-US" sz="2400" dirty="0" smtClean="0"/>
              <a:t>pembasmian </a:t>
            </a:r>
            <a:r>
              <a:rPr lang="en-US" sz="2400" dirty="0"/>
              <a:t>jamur dan serangga dari </a:t>
            </a:r>
            <a:r>
              <a:rPr lang="en-US" sz="2400" dirty="0" smtClean="0"/>
              <a:t>kerusakan </a:t>
            </a:r>
            <a:r>
              <a:rPr lang="en-US" sz="2400" dirty="0"/>
              <a:t>bahan </a:t>
            </a:r>
            <a:r>
              <a:rPr lang="en-US" sz="2400" dirty="0" smtClean="0"/>
              <a:t>perpustakaan </a:t>
            </a:r>
            <a:r>
              <a:rPr lang="en-US" sz="2400" dirty="0"/>
              <a:t>dengan cara pengasapan.</a:t>
            </a:r>
          </a:p>
          <a:p>
            <a:r>
              <a:rPr lang="en-US" sz="2400" b="1" dirty="0"/>
              <a:t>Preservasi digital </a:t>
            </a:r>
            <a:r>
              <a:rPr lang="en-US" sz="2400" dirty="0"/>
              <a:t>(digital preservation) merupakan kegiatan yang terencana dan terkelola untuk memastikan supaya bahan digital dapat terus dipakai selama mungkin.</a:t>
            </a:r>
          </a:p>
        </p:txBody>
      </p:sp>
      <p:pic>
        <p:nvPicPr>
          <p:cNvPr id="4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18" y="5524520"/>
            <a:ext cx="2041109" cy="12847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68353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9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28674"/>
            <a:ext cx="10972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6000" b="1" dirty="0" err="1">
                <a:solidFill>
                  <a:srgbClr val="0033CC"/>
                </a:solidFill>
              </a:rPr>
              <a:t>Fumigasi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7668" y="5573292"/>
            <a:ext cx="2041109" cy="12847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8" name="Picture 2" descr="D:\Perpuseru\perpuseru bali 2015\DSC05758.JPG"/>
          <p:cNvPicPr>
            <a:picLocks noChangeAspect="1" noChangeArrowheads="1"/>
          </p:cNvPicPr>
          <p:nvPr/>
        </p:nvPicPr>
        <p:blipFill>
          <a:blip r:embed="rId3" cstate="print"/>
          <a:srcRect l="9659" r="8521"/>
          <a:stretch>
            <a:fillRect/>
          </a:stretch>
        </p:blipFill>
        <p:spPr bwMode="auto">
          <a:xfrm>
            <a:off x="7739074" y="2387200"/>
            <a:ext cx="4721469" cy="4327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68" y="1285860"/>
            <a:ext cx="6572296" cy="4389120"/>
          </a:xfrm>
        </p:spPr>
        <p:txBody>
          <a:bodyPr>
            <a:noAutofit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en-US" sz="2800" dirty="0" err="1"/>
              <a:t>Pembasmian</a:t>
            </a:r>
            <a:r>
              <a:rPr lang="en-US" sz="2800" dirty="0"/>
              <a:t> </a:t>
            </a:r>
            <a:r>
              <a:rPr lang="en-US" sz="2800" dirty="0" err="1"/>
              <a:t>jamur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serangga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kerusak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pustaka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pengasapan</a:t>
            </a:r>
            <a:r>
              <a:rPr lang="en-US" sz="2800" dirty="0"/>
              <a:t>.</a:t>
            </a:r>
          </a:p>
          <a:p>
            <a:pPr>
              <a:buFont typeface="Wingdings 2" pitchFamily="18" charset="2"/>
              <a:buNone/>
              <a:defRPr/>
            </a:pPr>
            <a:endParaRPr lang="en-US" sz="2800" dirty="0"/>
          </a:p>
          <a:p>
            <a:pPr>
              <a:buFont typeface="Wingdings 2" pitchFamily="18" charset="2"/>
              <a:buNone/>
              <a:defRPr/>
            </a:pPr>
            <a:r>
              <a:rPr lang="en-US" sz="2400" dirty="0" err="1"/>
              <a:t>Bahan-bahan</a:t>
            </a:r>
            <a:r>
              <a:rPr lang="en-US" sz="2400" dirty="0"/>
              <a:t> </a:t>
            </a:r>
            <a:r>
              <a:rPr lang="en-US" sz="2400" dirty="0" err="1"/>
              <a:t>fumigasi</a:t>
            </a:r>
            <a:endParaRPr lang="en-US" sz="2400" dirty="0"/>
          </a:p>
          <a:p>
            <a:pPr>
              <a:defRPr/>
            </a:pPr>
            <a:r>
              <a:rPr lang="en-US" sz="2400" dirty="0" err="1"/>
              <a:t>zat</a:t>
            </a:r>
            <a:r>
              <a:rPr lang="en-US" sz="2400" dirty="0"/>
              <a:t> </a:t>
            </a:r>
            <a:r>
              <a:rPr lang="en-US" sz="2400" dirty="0" err="1"/>
              <a:t>padat</a:t>
            </a:r>
            <a:r>
              <a:rPr lang="en-US" sz="2400" dirty="0"/>
              <a:t> (</a:t>
            </a:r>
            <a:r>
              <a:rPr lang="en-US" sz="2400" dirty="0" err="1"/>
              <a:t>thymol</a:t>
            </a:r>
            <a:r>
              <a:rPr lang="en-US" sz="2400" dirty="0"/>
              <a:t> crystal, </a:t>
            </a:r>
            <a:r>
              <a:rPr lang="en-US" sz="2400" dirty="0" err="1"/>
              <a:t>phosphine</a:t>
            </a:r>
            <a:r>
              <a:rPr lang="en-US" sz="2400" dirty="0"/>
              <a:t>),</a:t>
            </a:r>
          </a:p>
          <a:p>
            <a:pPr>
              <a:defRPr/>
            </a:pP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cair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gas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suhu</a:t>
            </a:r>
            <a:r>
              <a:rPr lang="en-US" sz="2400" dirty="0"/>
              <a:t> </a:t>
            </a:r>
            <a:r>
              <a:rPr lang="en-US" sz="2400" dirty="0" err="1"/>
              <a:t>kamar</a:t>
            </a:r>
            <a:r>
              <a:rPr lang="en-US" sz="2400" dirty="0"/>
              <a:t> (</a:t>
            </a:r>
            <a:r>
              <a:rPr lang="en-US" sz="2400" dirty="0" err="1"/>
              <a:t>formaldehide</a:t>
            </a:r>
            <a:r>
              <a:rPr lang="en-US" sz="2400" dirty="0"/>
              <a:t>, carbon tetra </a:t>
            </a:r>
            <a:r>
              <a:rPr lang="en-US" sz="2400" dirty="0" err="1"/>
              <a:t>chroride</a:t>
            </a:r>
            <a:r>
              <a:rPr lang="en-US" sz="2400" dirty="0"/>
              <a:t>, carbon disulfide</a:t>
            </a:r>
          </a:p>
          <a:p>
            <a:pPr>
              <a:defRPr/>
            </a:pP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cair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gas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dibuka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tabung</a:t>
            </a:r>
            <a:r>
              <a:rPr lang="en-US" sz="2400" dirty="0"/>
              <a:t> (methyl bromide).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34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28674"/>
            <a:ext cx="10972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6000" b="1" dirty="0" smtClean="0">
                <a:solidFill>
                  <a:srgbClr val="0033CC"/>
                </a:solidFill>
              </a:rPr>
              <a:t>Alih Media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2596" y="1500174"/>
            <a:ext cx="8229600" cy="3605226"/>
          </a:xfrm>
        </p:spPr>
        <p:txBody>
          <a:bodyPr>
            <a:noAutofit/>
          </a:bodyPr>
          <a:lstStyle/>
          <a:p>
            <a:pPr marL="0" indent="0" algn="just">
              <a:buFont typeface="Wingdings 2" pitchFamily="18" charset="2"/>
              <a:buNone/>
              <a:defRPr/>
            </a:pPr>
            <a:r>
              <a:rPr lang="en-US" dirty="0"/>
              <a:t>proses </a:t>
            </a:r>
            <a:r>
              <a:rPr lang="en-US" dirty="0" smtClean="0"/>
              <a:t>digitalisasi </a:t>
            </a:r>
            <a:r>
              <a:rPr lang="en-US" dirty="0"/>
              <a:t>dari media cetak/tertulis (buku, jurnal, majalah, tugas akhir, skripsi, tesis, disertasi, surat kabar, foto, naskah, gambar, dan yang lainnya) ke dalam bentuk media digital. </a:t>
            </a:r>
            <a:endParaRPr lang="en-US" dirty="0" smtClean="0"/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en-US" dirty="0" smtClean="0"/>
              <a:t>Lazinger </a:t>
            </a:r>
            <a:r>
              <a:rPr lang="en-US" dirty="0"/>
              <a:t>(2001: 26), menyebutkan bahwa koleksi digital dibagi menjadi koleksi hasil digitalisasi yang merupakan koleksi hasil konversi ke dalam media elektronik/digital dan koleksi yang memang lahir dalam bentuk digital. </a:t>
            </a:r>
            <a:endParaRPr lang="en-US" sz="2800" dirty="0"/>
          </a:p>
          <a:p>
            <a:pPr marL="0" indent="0">
              <a:buNone/>
              <a:defRPr/>
            </a:pPr>
            <a:endParaRPr lang="en-US" sz="2800" dirty="0"/>
          </a:p>
        </p:txBody>
      </p:sp>
      <p:pic>
        <p:nvPicPr>
          <p:cNvPr id="4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18" y="5524520"/>
            <a:ext cx="2041109" cy="12847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469FD-5EF0-44F3-8020-767C7AD08D8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7683536" cy="365125"/>
          </a:xfrm>
        </p:spPr>
        <p:txBody>
          <a:bodyPr/>
          <a:lstStyle/>
          <a:p>
            <a:pPr algn="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8"/>
          <p:cNvSpPr/>
          <p:nvPr/>
        </p:nvSpPr>
        <p:spPr>
          <a:xfrm>
            <a:off x="1261986" y="357166"/>
            <a:ext cx="10930014" cy="691833"/>
          </a:xfrm>
          <a:custGeom>
            <a:avLst/>
            <a:gdLst/>
            <a:ahLst/>
            <a:cxnLst/>
            <a:rect l="l" t="t" r="r" b="b"/>
            <a:pathLst>
              <a:path w="8105140" h="620394">
                <a:moveTo>
                  <a:pt x="8104632" y="620267"/>
                </a:moveTo>
                <a:lnTo>
                  <a:pt x="0" y="620267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0267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95406" y="494047"/>
            <a:ext cx="4857784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Mengapa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 diperlukan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media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8150" y="340320"/>
            <a:ext cx="765175" cy="734060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206" y="733983"/>
                </a:moveTo>
                <a:lnTo>
                  <a:pt x="334222" y="731124"/>
                </a:lnTo>
                <a:lnTo>
                  <a:pt x="288018" y="722774"/>
                </a:lnTo>
                <a:lnTo>
                  <a:pt x="243953" y="709277"/>
                </a:lnTo>
                <a:lnTo>
                  <a:pt x="202385" y="690976"/>
                </a:lnTo>
                <a:lnTo>
                  <a:pt x="163675" y="668214"/>
                </a:lnTo>
                <a:lnTo>
                  <a:pt x="128182" y="641333"/>
                </a:lnTo>
                <a:lnTo>
                  <a:pt x="96266" y="610677"/>
                </a:lnTo>
                <a:lnTo>
                  <a:pt x="68285" y="576588"/>
                </a:lnTo>
                <a:lnTo>
                  <a:pt x="44600" y="539410"/>
                </a:lnTo>
                <a:lnTo>
                  <a:pt x="25569" y="499485"/>
                </a:lnTo>
                <a:lnTo>
                  <a:pt x="11553" y="457157"/>
                </a:lnTo>
                <a:lnTo>
                  <a:pt x="2910" y="412768"/>
                </a:lnTo>
                <a:lnTo>
                  <a:pt x="0" y="366661"/>
                </a:lnTo>
                <a:lnTo>
                  <a:pt x="2910" y="320698"/>
                </a:lnTo>
                <a:lnTo>
                  <a:pt x="11553" y="276430"/>
                </a:lnTo>
                <a:lnTo>
                  <a:pt x="25569" y="234202"/>
                </a:lnTo>
                <a:lnTo>
                  <a:pt x="44600" y="194359"/>
                </a:lnTo>
                <a:lnTo>
                  <a:pt x="68285" y="157246"/>
                </a:lnTo>
                <a:lnTo>
                  <a:pt x="96266" y="123208"/>
                </a:lnTo>
                <a:lnTo>
                  <a:pt x="128182" y="92589"/>
                </a:lnTo>
                <a:lnTo>
                  <a:pt x="163675" y="65735"/>
                </a:lnTo>
                <a:lnTo>
                  <a:pt x="202385" y="42990"/>
                </a:lnTo>
                <a:lnTo>
                  <a:pt x="243953" y="24699"/>
                </a:lnTo>
                <a:lnTo>
                  <a:pt x="288018" y="11207"/>
                </a:lnTo>
                <a:lnTo>
                  <a:pt x="334222" y="2859"/>
                </a:lnTo>
                <a:lnTo>
                  <a:pt x="382206" y="0"/>
                </a:lnTo>
                <a:lnTo>
                  <a:pt x="430190" y="2859"/>
                </a:lnTo>
                <a:lnTo>
                  <a:pt x="476395" y="11208"/>
                </a:lnTo>
                <a:lnTo>
                  <a:pt x="520463" y="24703"/>
                </a:lnTo>
                <a:lnTo>
                  <a:pt x="562036" y="42999"/>
                </a:lnTo>
                <a:lnTo>
                  <a:pt x="600755" y="65754"/>
                </a:lnTo>
                <a:lnTo>
                  <a:pt x="636262" y="92622"/>
                </a:lnTo>
                <a:lnTo>
                  <a:pt x="668198" y="123259"/>
                </a:lnTo>
                <a:lnTo>
                  <a:pt x="696204" y="157323"/>
                </a:lnTo>
                <a:lnTo>
                  <a:pt x="719922" y="194469"/>
                </a:lnTo>
                <a:lnTo>
                  <a:pt x="738993" y="234352"/>
                </a:lnTo>
                <a:lnTo>
                  <a:pt x="753059" y="276630"/>
                </a:lnTo>
                <a:lnTo>
                  <a:pt x="761762" y="320958"/>
                </a:lnTo>
                <a:lnTo>
                  <a:pt x="764743" y="366991"/>
                </a:lnTo>
                <a:lnTo>
                  <a:pt x="761762" y="413028"/>
                </a:lnTo>
                <a:lnTo>
                  <a:pt x="753059" y="457357"/>
                </a:lnTo>
                <a:lnTo>
                  <a:pt x="738993" y="499636"/>
                </a:lnTo>
                <a:lnTo>
                  <a:pt x="719922" y="539520"/>
                </a:lnTo>
                <a:lnTo>
                  <a:pt x="696204" y="576665"/>
                </a:lnTo>
                <a:lnTo>
                  <a:pt x="668198" y="610729"/>
                </a:lnTo>
                <a:lnTo>
                  <a:pt x="636262" y="641366"/>
                </a:lnTo>
                <a:lnTo>
                  <a:pt x="600755" y="668233"/>
                </a:lnTo>
                <a:lnTo>
                  <a:pt x="562036" y="690986"/>
                </a:lnTo>
                <a:lnTo>
                  <a:pt x="520463" y="709282"/>
                </a:lnTo>
                <a:lnTo>
                  <a:pt x="476395" y="722776"/>
                </a:lnTo>
                <a:lnTo>
                  <a:pt x="430190" y="731124"/>
                </a:lnTo>
                <a:lnTo>
                  <a:pt x="382206" y="733983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371600"/>
            <a:ext cx="4114800" cy="34082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622292" y="1295400"/>
            <a:ext cx="5969508" cy="5012805"/>
            <a:chOff x="3098292" y="1388225"/>
            <a:chExt cx="5900420" cy="49199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4545" y="1388225"/>
              <a:ext cx="2763981" cy="10723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8292" y="1895855"/>
              <a:ext cx="3224784" cy="40858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4160" y="4297680"/>
              <a:ext cx="2002536" cy="201015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78824" y="2684179"/>
            <a:ext cx="2133600" cy="14203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4230" y="1921811"/>
            <a:ext cx="2228088" cy="192481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9802" y="4050884"/>
            <a:ext cx="3983736" cy="2776568"/>
            <a:chOff x="-1134329" y="3995339"/>
            <a:chExt cx="3983736" cy="2776568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3887" y="3995339"/>
              <a:ext cx="2255520" cy="1638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1134329" y="5487175"/>
              <a:ext cx="2066544" cy="1284732"/>
            </a:xfrm>
            <a:prstGeom prst="rect">
              <a:avLst/>
            </a:prstGeom>
          </p:spPr>
        </p:pic>
      </p:grp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36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66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/>
          <p:nvPr/>
        </p:nvSpPr>
        <p:spPr>
          <a:xfrm>
            <a:off x="952464" y="370814"/>
            <a:ext cx="11501518" cy="772170"/>
          </a:xfrm>
          <a:custGeom>
            <a:avLst/>
            <a:gdLst/>
            <a:ahLst/>
            <a:cxnLst/>
            <a:rect l="l" t="t" r="r" b="b"/>
            <a:pathLst>
              <a:path w="8105140" h="620394">
                <a:moveTo>
                  <a:pt x="8104632" y="620267"/>
                </a:moveTo>
                <a:lnTo>
                  <a:pt x="0" y="620267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0267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66778" y="502310"/>
            <a:ext cx="625895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Mengapa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 diperlukan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media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7646" y="388318"/>
            <a:ext cx="765175" cy="734060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206" y="733983"/>
                </a:moveTo>
                <a:lnTo>
                  <a:pt x="334222" y="731124"/>
                </a:lnTo>
                <a:lnTo>
                  <a:pt x="288018" y="722774"/>
                </a:lnTo>
                <a:lnTo>
                  <a:pt x="243953" y="709277"/>
                </a:lnTo>
                <a:lnTo>
                  <a:pt x="202385" y="690976"/>
                </a:lnTo>
                <a:lnTo>
                  <a:pt x="163675" y="668214"/>
                </a:lnTo>
                <a:lnTo>
                  <a:pt x="128182" y="641333"/>
                </a:lnTo>
                <a:lnTo>
                  <a:pt x="96266" y="610677"/>
                </a:lnTo>
                <a:lnTo>
                  <a:pt x="68285" y="576588"/>
                </a:lnTo>
                <a:lnTo>
                  <a:pt x="44600" y="539410"/>
                </a:lnTo>
                <a:lnTo>
                  <a:pt x="25569" y="499485"/>
                </a:lnTo>
                <a:lnTo>
                  <a:pt x="11553" y="457157"/>
                </a:lnTo>
                <a:lnTo>
                  <a:pt x="2910" y="412768"/>
                </a:lnTo>
                <a:lnTo>
                  <a:pt x="0" y="366661"/>
                </a:lnTo>
                <a:lnTo>
                  <a:pt x="2910" y="320698"/>
                </a:lnTo>
                <a:lnTo>
                  <a:pt x="11553" y="276430"/>
                </a:lnTo>
                <a:lnTo>
                  <a:pt x="25569" y="234202"/>
                </a:lnTo>
                <a:lnTo>
                  <a:pt x="44600" y="194359"/>
                </a:lnTo>
                <a:lnTo>
                  <a:pt x="68285" y="157246"/>
                </a:lnTo>
                <a:lnTo>
                  <a:pt x="96266" y="123208"/>
                </a:lnTo>
                <a:lnTo>
                  <a:pt x="128182" y="92589"/>
                </a:lnTo>
                <a:lnTo>
                  <a:pt x="163675" y="65735"/>
                </a:lnTo>
                <a:lnTo>
                  <a:pt x="202385" y="42990"/>
                </a:lnTo>
                <a:lnTo>
                  <a:pt x="243953" y="24699"/>
                </a:lnTo>
                <a:lnTo>
                  <a:pt x="288018" y="11207"/>
                </a:lnTo>
                <a:lnTo>
                  <a:pt x="334222" y="2859"/>
                </a:lnTo>
                <a:lnTo>
                  <a:pt x="382206" y="0"/>
                </a:lnTo>
                <a:lnTo>
                  <a:pt x="430190" y="2859"/>
                </a:lnTo>
                <a:lnTo>
                  <a:pt x="476395" y="11208"/>
                </a:lnTo>
                <a:lnTo>
                  <a:pt x="520463" y="24703"/>
                </a:lnTo>
                <a:lnTo>
                  <a:pt x="562036" y="42999"/>
                </a:lnTo>
                <a:lnTo>
                  <a:pt x="600755" y="65754"/>
                </a:lnTo>
                <a:lnTo>
                  <a:pt x="636262" y="92622"/>
                </a:lnTo>
                <a:lnTo>
                  <a:pt x="668198" y="123259"/>
                </a:lnTo>
                <a:lnTo>
                  <a:pt x="696204" y="157323"/>
                </a:lnTo>
                <a:lnTo>
                  <a:pt x="719922" y="194469"/>
                </a:lnTo>
                <a:lnTo>
                  <a:pt x="738993" y="234352"/>
                </a:lnTo>
                <a:lnTo>
                  <a:pt x="753059" y="276630"/>
                </a:lnTo>
                <a:lnTo>
                  <a:pt x="761762" y="320958"/>
                </a:lnTo>
                <a:lnTo>
                  <a:pt x="764743" y="366991"/>
                </a:lnTo>
                <a:lnTo>
                  <a:pt x="761762" y="413028"/>
                </a:lnTo>
                <a:lnTo>
                  <a:pt x="753059" y="457357"/>
                </a:lnTo>
                <a:lnTo>
                  <a:pt x="738993" y="499636"/>
                </a:lnTo>
                <a:lnTo>
                  <a:pt x="719922" y="539520"/>
                </a:lnTo>
                <a:lnTo>
                  <a:pt x="696204" y="576665"/>
                </a:lnTo>
                <a:lnTo>
                  <a:pt x="668198" y="610729"/>
                </a:lnTo>
                <a:lnTo>
                  <a:pt x="636262" y="641366"/>
                </a:lnTo>
                <a:lnTo>
                  <a:pt x="600755" y="668233"/>
                </a:lnTo>
                <a:lnTo>
                  <a:pt x="562036" y="690986"/>
                </a:lnTo>
                <a:lnTo>
                  <a:pt x="520463" y="709282"/>
                </a:lnTo>
                <a:lnTo>
                  <a:pt x="476395" y="722776"/>
                </a:lnTo>
                <a:lnTo>
                  <a:pt x="430190" y="731124"/>
                </a:lnTo>
                <a:lnTo>
                  <a:pt x="382206" y="733983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616826"/>
            <a:ext cx="2438400" cy="13549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3401" y="1388226"/>
            <a:ext cx="2743199" cy="14311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29663" y="3095202"/>
            <a:ext cx="1876348" cy="31943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93209" y="1694666"/>
            <a:ext cx="3060192" cy="255574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200" y="4343400"/>
            <a:ext cx="3407664" cy="19522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2821" y="3388775"/>
            <a:ext cx="2781300" cy="227685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118" y="5524520"/>
            <a:ext cx="2041109" cy="128473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37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40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50792" y="5367529"/>
            <a:ext cx="4091940" cy="766877"/>
          </a:xfrm>
          <a:prstGeom prst="rect">
            <a:avLst/>
          </a:prstGeom>
          <a:solidFill>
            <a:srgbClr val="385622"/>
          </a:solidFill>
        </p:spPr>
        <p:txBody>
          <a:bodyPr vert="horz" wrap="square" lIns="0" tIns="27940" rIns="0" bIns="0" rtlCol="0">
            <a:spAutoFit/>
          </a:bodyPr>
          <a:lstStyle/>
          <a:p>
            <a:pPr marL="265430" marR="185420" indent="540385">
              <a:spcBef>
                <a:spcPts val="220"/>
              </a:spcBef>
            </a:pPr>
            <a:r>
              <a:rPr sz="2400" b="1" spc="-30" dirty="0">
                <a:solidFill>
                  <a:srgbClr val="FFFF00"/>
                </a:solidFill>
                <a:latin typeface="Calibri"/>
                <a:cs typeface="Calibri"/>
              </a:rPr>
              <a:t>Menyelamatkan 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Isi/ </a:t>
            </a:r>
            <a:r>
              <a:rPr sz="24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00"/>
                </a:solidFill>
                <a:latin typeface="Calibri"/>
                <a:cs typeface="Calibri"/>
              </a:rPr>
              <a:t>Informasi</a:t>
            </a:r>
            <a:r>
              <a:rPr sz="2400" b="1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dari</a:t>
            </a:r>
            <a:r>
              <a:rPr sz="2400" b="1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00"/>
                </a:solidFill>
                <a:latin typeface="Calibri"/>
                <a:cs typeface="Calibri"/>
              </a:rPr>
              <a:t>sebuah</a:t>
            </a:r>
            <a:r>
              <a:rPr sz="24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FFFF00"/>
                </a:solidFill>
                <a:latin typeface="Calibri"/>
                <a:cs typeface="Calibri"/>
              </a:rPr>
              <a:t>koleksi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8420" y="2228851"/>
            <a:ext cx="4079750" cy="30106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88921" y="3047641"/>
            <a:ext cx="3027428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2863">
              <a:spcBef>
                <a:spcPts val="105"/>
              </a:spcBef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Bencana dan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Pengaruh</a:t>
            </a:r>
            <a:r>
              <a:rPr sz="2800" spc="-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lingkungan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3600" y="1184251"/>
            <a:ext cx="3011589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spcBef>
                <a:spcPts val="105"/>
              </a:spcBef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Usia, Perlakuan dan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Penempatan koleksi yang </a:t>
            </a:r>
            <a:r>
              <a:rPr sz="2800" spc="-4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kurang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tepat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3621" y="1249638"/>
            <a:ext cx="2621865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Kesalahan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penangana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n 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koleksi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21369" y="3022398"/>
            <a:ext cx="3455581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2410" marR="225425" algn="ctr">
              <a:spcBef>
                <a:spcPts val="105"/>
              </a:spcBef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Alat baca </a:t>
            </a:r>
            <a:r>
              <a:rPr sz="2800" spc="-5" dirty="0" smtClean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800" spc="-75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 smtClean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lang="en-US" sz="2800" spc="-5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 smtClean="0">
                <a:solidFill>
                  <a:prstClr val="black"/>
                </a:solidFill>
                <a:latin typeface="Calibri"/>
                <a:cs typeface="Calibri"/>
              </a:rPr>
              <a:t>diproduksi</a:t>
            </a:r>
            <a:r>
              <a:rPr sz="2800" spc="-5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lagi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23968" y="370814"/>
            <a:ext cx="10930014" cy="772170"/>
          </a:xfrm>
          <a:custGeom>
            <a:avLst/>
            <a:gdLst/>
            <a:ahLst/>
            <a:cxnLst/>
            <a:rect l="l" t="t" r="r" b="b"/>
            <a:pathLst>
              <a:path w="8105140" h="620394">
                <a:moveTo>
                  <a:pt x="8104632" y="620267"/>
                </a:moveTo>
                <a:lnTo>
                  <a:pt x="0" y="620267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0267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562314" y="465874"/>
            <a:ext cx="7462776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Menyelamatkan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informasi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95340" y="384462"/>
            <a:ext cx="765810" cy="734060"/>
          </a:xfrm>
          <a:custGeom>
            <a:avLst/>
            <a:gdLst/>
            <a:ahLst/>
            <a:cxnLst/>
            <a:rect l="l" t="t" r="r" b="b"/>
            <a:pathLst>
              <a:path w="765810" h="734060">
                <a:moveTo>
                  <a:pt x="382892" y="733983"/>
                </a:moveTo>
                <a:lnTo>
                  <a:pt x="334905" y="731124"/>
                </a:lnTo>
                <a:lnTo>
                  <a:pt x="288697" y="722773"/>
                </a:lnTo>
                <a:lnTo>
                  <a:pt x="244623" y="709274"/>
                </a:lnTo>
                <a:lnTo>
                  <a:pt x="203043" y="690969"/>
                </a:lnTo>
                <a:lnTo>
                  <a:pt x="164313" y="668202"/>
                </a:lnTo>
                <a:lnTo>
                  <a:pt x="128791" y="641314"/>
                </a:lnTo>
                <a:lnTo>
                  <a:pt x="96835" y="610648"/>
                </a:lnTo>
                <a:lnTo>
                  <a:pt x="68802" y="576547"/>
                </a:lnTo>
                <a:lnTo>
                  <a:pt x="45050" y="539354"/>
                </a:lnTo>
                <a:lnTo>
                  <a:pt x="25936" y="499411"/>
                </a:lnTo>
                <a:lnTo>
                  <a:pt x="11818" y="457060"/>
                </a:lnTo>
                <a:lnTo>
                  <a:pt x="3053" y="412646"/>
                </a:lnTo>
                <a:lnTo>
                  <a:pt x="0" y="366509"/>
                </a:lnTo>
                <a:lnTo>
                  <a:pt x="3053" y="320576"/>
                </a:lnTo>
                <a:lnTo>
                  <a:pt x="11818" y="276333"/>
                </a:lnTo>
                <a:lnTo>
                  <a:pt x="25936" y="234127"/>
                </a:lnTo>
                <a:lnTo>
                  <a:pt x="45050" y="194303"/>
                </a:lnTo>
                <a:lnTo>
                  <a:pt x="68802" y="157205"/>
                </a:lnTo>
                <a:lnTo>
                  <a:pt x="96835" y="123179"/>
                </a:lnTo>
                <a:lnTo>
                  <a:pt x="128791" y="92570"/>
                </a:lnTo>
                <a:lnTo>
                  <a:pt x="164313" y="65723"/>
                </a:lnTo>
                <a:lnTo>
                  <a:pt x="203043" y="42983"/>
                </a:lnTo>
                <a:lnTo>
                  <a:pt x="244623" y="24695"/>
                </a:lnTo>
                <a:lnTo>
                  <a:pt x="288697" y="11206"/>
                </a:lnTo>
                <a:lnTo>
                  <a:pt x="334905" y="2859"/>
                </a:lnTo>
                <a:lnTo>
                  <a:pt x="382892" y="0"/>
                </a:lnTo>
                <a:lnTo>
                  <a:pt x="430875" y="2859"/>
                </a:lnTo>
                <a:lnTo>
                  <a:pt x="477081" y="11207"/>
                </a:lnTo>
                <a:lnTo>
                  <a:pt x="521149" y="24701"/>
                </a:lnTo>
                <a:lnTo>
                  <a:pt x="562722" y="42997"/>
                </a:lnTo>
                <a:lnTo>
                  <a:pt x="601441" y="65750"/>
                </a:lnTo>
                <a:lnTo>
                  <a:pt x="636948" y="92617"/>
                </a:lnTo>
                <a:lnTo>
                  <a:pt x="668883" y="123254"/>
                </a:lnTo>
                <a:lnTo>
                  <a:pt x="696889" y="157318"/>
                </a:lnTo>
                <a:lnTo>
                  <a:pt x="720607" y="194463"/>
                </a:lnTo>
                <a:lnTo>
                  <a:pt x="739679" y="234347"/>
                </a:lnTo>
                <a:lnTo>
                  <a:pt x="753745" y="276626"/>
                </a:lnTo>
                <a:lnTo>
                  <a:pt x="762448" y="320955"/>
                </a:lnTo>
                <a:lnTo>
                  <a:pt x="765429" y="366991"/>
                </a:lnTo>
                <a:lnTo>
                  <a:pt x="762448" y="413025"/>
                </a:lnTo>
                <a:lnTo>
                  <a:pt x="753745" y="457353"/>
                </a:lnTo>
                <a:lnTo>
                  <a:pt x="739679" y="499630"/>
                </a:lnTo>
                <a:lnTo>
                  <a:pt x="720607" y="539514"/>
                </a:lnTo>
                <a:lnTo>
                  <a:pt x="696889" y="576660"/>
                </a:lnTo>
                <a:lnTo>
                  <a:pt x="668883" y="610723"/>
                </a:lnTo>
                <a:lnTo>
                  <a:pt x="636948" y="641361"/>
                </a:lnTo>
                <a:lnTo>
                  <a:pt x="601441" y="668229"/>
                </a:lnTo>
                <a:lnTo>
                  <a:pt x="562722" y="690984"/>
                </a:lnTo>
                <a:lnTo>
                  <a:pt x="521149" y="709280"/>
                </a:lnTo>
                <a:lnTo>
                  <a:pt x="477081" y="722775"/>
                </a:lnTo>
                <a:lnTo>
                  <a:pt x="430875" y="731124"/>
                </a:lnTo>
                <a:lnTo>
                  <a:pt x="382892" y="733983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572760"/>
            <a:ext cx="2041109" cy="12847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18759" y="3794759"/>
            <a:ext cx="1600200" cy="411480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38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217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3968" y="357166"/>
            <a:ext cx="10668031" cy="785817"/>
          </a:xfrm>
          <a:custGeom>
            <a:avLst/>
            <a:gdLst/>
            <a:ahLst/>
            <a:cxnLst/>
            <a:rect l="l" t="t" r="r" b="b"/>
            <a:pathLst>
              <a:path w="8105140" h="620394">
                <a:moveTo>
                  <a:pt x="8104632" y="620268"/>
                </a:moveTo>
                <a:lnTo>
                  <a:pt x="0" y="620268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0268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69976" y="384462"/>
            <a:ext cx="765175" cy="734060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206" y="733983"/>
                </a:moveTo>
                <a:lnTo>
                  <a:pt x="334222" y="731124"/>
                </a:lnTo>
                <a:lnTo>
                  <a:pt x="288018" y="722774"/>
                </a:lnTo>
                <a:lnTo>
                  <a:pt x="243953" y="709277"/>
                </a:lnTo>
                <a:lnTo>
                  <a:pt x="202385" y="690976"/>
                </a:lnTo>
                <a:lnTo>
                  <a:pt x="163675" y="668214"/>
                </a:lnTo>
                <a:lnTo>
                  <a:pt x="128182" y="641333"/>
                </a:lnTo>
                <a:lnTo>
                  <a:pt x="96266" y="610677"/>
                </a:lnTo>
                <a:lnTo>
                  <a:pt x="68285" y="576588"/>
                </a:lnTo>
                <a:lnTo>
                  <a:pt x="44600" y="539410"/>
                </a:lnTo>
                <a:lnTo>
                  <a:pt x="25569" y="499485"/>
                </a:lnTo>
                <a:lnTo>
                  <a:pt x="11553" y="457157"/>
                </a:lnTo>
                <a:lnTo>
                  <a:pt x="2910" y="412768"/>
                </a:lnTo>
                <a:lnTo>
                  <a:pt x="0" y="366661"/>
                </a:lnTo>
                <a:lnTo>
                  <a:pt x="2910" y="320698"/>
                </a:lnTo>
                <a:lnTo>
                  <a:pt x="11553" y="276430"/>
                </a:lnTo>
                <a:lnTo>
                  <a:pt x="25569" y="234202"/>
                </a:lnTo>
                <a:lnTo>
                  <a:pt x="44600" y="194359"/>
                </a:lnTo>
                <a:lnTo>
                  <a:pt x="68285" y="157246"/>
                </a:lnTo>
                <a:lnTo>
                  <a:pt x="96266" y="123208"/>
                </a:lnTo>
                <a:lnTo>
                  <a:pt x="128182" y="92589"/>
                </a:lnTo>
                <a:lnTo>
                  <a:pt x="163675" y="65735"/>
                </a:lnTo>
                <a:lnTo>
                  <a:pt x="202385" y="42990"/>
                </a:lnTo>
                <a:lnTo>
                  <a:pt x="243953" y="24699"/>
                </a:lnTo>
                <a:lnTo>
                  <a:pt x="288018" y="11207"/>
                </a:lnTo>
                <a:lnTo>
                  <a:pt x="334222" y="2859"/>
                </a:lnTo>
                <a:lnTo>
                  <a:pt x="382206" y="0"/>
                </a:lnTo>
                <a:lnTo>
                  <a:pt x="430190" y="2859"/>
                </a:lnTo>
                <a:lnTo>
                  <a:pt x="476395" y="11208"/>
                </a:lnTo>
                <a:lnTo>
                  <a:pt x="520463" y="24703"/>
                </a:lnTo>
                <a:lnTo>
                  <a:pt x="562036" y="42999"/>
                </a:lnTo>
                <a:lnTo>
                  <a:pt x="600755" y="65754"/>
                </a:lnTo>
                <a:lnTo>
                  <a:pt x="636262" y="92622"/>
                </a:lnTo>
                <a:lnTo>
                  <a:pt x="668198" y="123259"/>
                </a:lnTo>
                <a:lnTo>
                  <a:pt x="696204" y="157323"/>
                </a:lnTo>
                <a:lnTo>
                  <a:pt x="719922" y="194469"/>
                </a:lnTo>
                <a:lnTo>
                  <a:pt x="738993" y="234352"/>
                </a:lnTo>
                <a:lnTo>
                  <a:pt x="753059" y="276630"/>
                </a:lnTo>
                <a:lnTo>
                  <a:pt x="761762" y="320958"/>
                </a:lnTo>
                <a:lnTo>
                  <a:pt x="764743" y="366991"/>
                </a:lnTo>
                <a:lnTo>
                  <a:pt x="761762" y="413028"/>
                </a:lnTo>
                <a:lnTo>
                  <a:pt x="753059" y="457357"/>
                </a:lnTo>
                <a:lnTo>
                  <a:pt x="738993" y="499636"/>
                </a:lnTo>
                <a:lnTo>
                  <a:pt x="719922" y="539520"/>
                </a:lnTo>
                <a:lnTo>
                  <a:pt x="696204" y="576665"/>
                </a:lnTo>
                <a:lnTo>
                  <a:pt x="668198" y="610729"/>
                </a:lnTo>
                <a:lnTo>
                  <a:pt x="636262" y="641366"/>
                </a:lnTo>
                <a:lnTo>
                  <a:pt x="600755" y="668233"/>
                </a:lnTo>
                <a:lnTo>
                  <a:pt x="562036" y="690986"/>
                </a:lnTo>
                <a:lnTo>
                  <a:pt x="520463" y="709282"/>
                </a:lnTo>
                <a:lnTo>
                  <a:pt x="476395" y="722776"/>
                </a:lnTo>
                <a:lnTo>
                  <a:pt x="430190" y="731124"/>
                </a:lnTo>
                <a:lnTo>
                  <a:pt x="382206" y="733983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9518" y="1294676"/>
            <a:ext cx="763714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185" dirty="0">
                <a:solidFill>
                  <a:prstClr val="black"/>
                </a:solidFill>
                <a:latin typeface="Calibri"/>
                <a:cs typeface="Calibri"/>
              </a:rPr>
              <a:t>li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h </a:t>
            </a:r>
            <a:r>
              <a:rPr sz="2400" spc="-16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85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spc="185" dirty="0">
                <a:solidFill>
                  <a:prstClr val="black"/>
                </a:solidFill>
                <a:latin typeface="Calibri"/>
                <a:cs typeface="Calibri"/>
              </a:rPr>
              <a:t>di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spc="-1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i="1" spc="185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400" i="1" spc="235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i="1" spc="2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400" i="1" spc="18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i="1" spc="-2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190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400" i="1" spc="200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i="1" spc="235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i="1" spc="195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2400" i="1" spc="235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i="1" spc="204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2400" i="1" spc="210" dirty="0">
                <a:solidFill>
                  <a:prstClr val="black"/>
                </a:solidFill>
                <a:latin typeface="Calibri"/>
                <a:cs typeface="Calibri"/>
              </a:rPr>
              <a:t>v</a:t>
            </a:r>
            <a:r>
              <a:rPr sz="2400" i="1" spc="11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i="1" spc="195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400" i="1" spc="19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2400" i="1" spc="225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400" i="1" spc="-3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) </a:t>
            </a:r>
            <a:r>
              <a:rPr sz="2400" spc="-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rup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n </a:t>
            </a:r>
            <a:r>
              <a:rPr sz="2400" spc="-1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se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bu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h  </a:t>
            </a: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cara/upaya 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mengubah/mengganti 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satu media </a:t>
            </a:r>
            <a:r>
              <a:rPr sz="2400" spc="20" dirty="0">
                <a:solidFill>
                  <a:prstClr val="black"/>
                </a:solidFill>
                <a:latin typeface="Calibri"/>
                <a:cs typeface="Calibri"/>
              </a:rPr>
              <a:t>dengan </a:t>
            </a:r>
            <a:r>
              <a:rPr sz="2400" spc="-5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85" dirty="0">
                <a:solidFill>
                  <a:prstClr val="black"/>
                </a:solidFill>
                <a:latin typeface="Calibri"/>
                <a:cs typeface="Calibri"/>
              </a:rPr>
              <a:t>media </a:t>
            </a:r>
            <a:r>
              <a:rPr sz="2400" spc="90" dirty="0">
                <a:solidFill>
                  <a:prstClr val="black"/>
                </a:solidFill>
                <a:latin typeface="Calibri"/>
                <a:cs typeface="Calibri"/>
              </a:rPr>
              <a:t>lainnya </a:t>
            </a:r>
            <a:r>
              <a:rPr sz="2400" spc="80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95" dirty="0">
                <a:solidFill>
                  <a:prstClr val="black"/>
                </a:solidFill>
                <a:latin typeface="Calibri"/>
                <a:cs typeface="Calibri"/>
              </a:rPr>
              <a:t>bertujuan </a:t>
            </a:r>
            <a:r>
              <a:rPr sz="2400" spc="85" dirty="0">
                <a:solidFill>
                  <a:prstClr val="black"/>
                </a:solidFill>
                <a:latin typeface="Calibri"/>
                <a:cs typeface="Calibri"/>
              </a:rPr>
              <a:t>agar </a:t>
            </a:r>
            <a:r>
              <a:rPr sz="2400" spc="75" dirty="0">
                <a:solidFill>
                  <a:prstClr val="black"/>
                </a:solidFill>
                <a:latin typeface="Calibri"/>
                <a:cs typeface="Calibri"/>
              </a:rPr>
              <a:t>isi </a:t>
            </a:r>
            <a:r>
              <a:rPr sz="2400" spc="100" dirty="0">
                <a:solidFill>
                  <a:prstClr val="black"/>
                </a:solidFill>
                <a:latin typeface="Calibri"/>
                <a:cs typeface="Calibri"/>
              </a:rPr>
              <a:t>didalamnya </a:t>
            </a:r>
            <a:r>
              <a:rPr sz="2400" spc="90" dirty="0">
                <a:solidFill>
                  <a:prstClr val="black"/>
                </a:solidFill>
                <a:latin typeface="Calibri"/>
                <a:cs typeface="Calibri"/>
              </a:rPr>
              <a:t>tetap </a:t>
            </a:r>
            <a:r>
              <a:rPr sz="2400" spc="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bertahan selama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mungkin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i="1" spc="10" dirty="0">
                <a:solidFill>
                  <a:prstClr val="black"/>
                </a:solidFill>
                <a:latin typeface="Calibri"/>
                <a:cs typeface="Calibri"/>
              </a:rPr>
              <a:t>long</a:t>
            </a:r>
            <a:r>
              <a:rPr sz="2400" i="1" spc="-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10" dirty="0">
                <a:solidFill>
                  <a:prstClr val="black"/>
                </a:solidFill>
                <a:latin typeface="Calibri"/>
                <a:cs typeface="Calibri"/>
              </a:rPr>
              <a:t>term</a:t>
            </a:r>
            <a:r>
              <a:rPr sz="2400" spc="10" dirty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10611" y="3164217"/>
            <a:ext cx="4070350" cy="2499360"/>
            <a:chOff x="1086611" y="3164217"/>
            <a:chExt cx="4070350" cy="24993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6611" y="3494532"/>
              <a:ext cx="3252216" cy="21686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35136" y="3164217"/>
              <a:ext cx="3021965" cy="2105660"/>
            </a:xfrm>
            <a:custGeom>
              <a:avLst/>
              <a:gdLst/>
              <a:ahLst/>
              <a:cxnLst/>
              <a:rect l="l" t="t" r="r" b="b"/>
              <a:pathLst>
                <a:path w="3021965" h="2105660">
                  <a:moveTo>
                    <a:pt x="2994850" y="1240701"/>
                  </a:moveTo>
                  <a:lnTo>
                    <a:pt x="2990253" y="1234630"/>
                  </a:lnTo>
                  <a:lnTo>
                    <a:pt x="1850834" y="2099373"/>
                  </a:lnTo>
                  <a:lnTo>
                    <a:pt x="1855444" y="2105444"/>
                  </a:lnTo>
                  <a:lnTo>
                    <a:pt x="2994850" y="1240701"/>
                  </a:lnTo>
                  <a:close/>
                </a:path>
                <a:path w="3021965" h="2105660">
                  <a:moveTo>
                    <a:pt x="3021393" y="7442"/>
                  </a:moveTo>
                  <a:lnTo>
                    <a:pt x="3019780" y="0"/>
                  </a:lnTo>
                  <a:lnTo>
                    <a:pt x="0" y="653554"/>
                  </a:lnTo>
                  <a:lnTo>
                    <a:pt x="1612" y="661009"/>
                  </a:lnTo>
                  <a:lnTo>
                    <a:pt x="3021393" y="744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730428" y="2980589"/>
            <a:ext cx="3468370" cy="291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marR="105410">
              <a:spcBef>
                <a:spcPts val="100"/>
              </a:spcBef>
            </a:pPr>
            <a:r>
              <a:rPr b="1" spc="-15" dirty="0">
                <a:solidFill>
                  <a:prstClr val="black"/>
                </a:solidFill>
                <a:latin typeface="Calibri"/>
                <a:cs typeface="Calibri"/>
              </a:rPr>
              <a:t>Isi/</a:t>
            </a:r>
            <a:r>
              <a:rPr b="1" spc="-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b="1" i="1" spc="5" dirty="0">
                <a:solidFill>
                  <a:prstClr val="black"/>
                </a:solidFill>
                <a:latin typeface="Calibri"/>
                <a:cs typeface="Calibri"/>
              </a:rPr>
              <a:t>Content</a:t>
            </a:r>
            <a:r>
              <a:rPr b="1" i="1" spc="-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r>
              <a:rPr spc="3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Merupakan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informasi </a:t>
            </a:r>
            <a:r>
              <a:rPr spc="-3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dari sebuah koleksi, berupa tulisan, </a:t>
            </a:r>
            <a:r>
              <a:rPr spc="-3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gambar; audio, gambar bergerak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(video).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  <a:p>
            <a:pPr marL="12700" marR="5080">
              <a:spcBef>
                <a:spcPts val="1130"/>
              </a:spcBef>
            </a:pPr>
            <a:r>
              <a:rPr b="1" spc="-25" dirty="0">
                <a:solidFill>
                  <a:prstClr val="black"/>
                </a:solidFill>
                <a:latin typeface="Calibri"/>
                <a:cs typeface="Calibri"/>
              </a:rPr>
              <a:t>Pembawa </a:t>
            </a:r>
            <a:r>
              <a:rPr b="1" spc="-20" dirty="0">
                <a:solidFill>
                  <a:prstClr val="black"/>
                </a:solidFill>
                <a:latin typeface="Calibri"/>
                <a:cs typeface="Calibri"/>
              </a:rPr>
              <a:t>Informasi/ </a:t>
            </a:r>
            <a:r>
              <a:rPr b="1" i="1" spc="-10" dirty="0">
                <a:solidFill>
                  <a:prstClr val="black"/>
                </a:solidFill>
                <a:latin typeface="Calibri"/>
                <a:cs typeface="Calibri"/>
              </a:rPr>
              <a:t>Container</a:t>
            </a:r>
            <a:r>
              <a:rPr b="1" spc="-10" dirty="0">
                <a:solidFill>
                  <a:prstClr val="black"/>
                </a:solidFill>
                <a:latin typeface="Calibri"/>
                <a:cs typeface="Calibri"/>
              </a:rPr>
              <a:t>/ </a:t>
            </a:r>
            <a:r>
              <a:rPr b="1" spc="-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b="1" i="1" spc="-10" dirty="0">
                <a:solidFill>
                  <a:prstClr val="black"/>
                </a:solidFill>
                <a:latin typeface="Calibri"/>
                <a:cs typeface="Calibri"/>
              </a:rPr>
              <a:t>Carrier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Merupakan pembawa dari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informasi sebuah koleksi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baik berupa </a:t>
            </a:r>
            <a:r>
              <a:rPr spc="-3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media yang terbuat oleh alam,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tumbuhan, hewan bahkan buatan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manusia.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6824" y="3039910"/>
            <a:ext cx="198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Objek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sebuah</a:t>
            </a:r>
            <a:r>
              <a:rPr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koleksi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5472" y="500042"/>
            <a:ext cx="403919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2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36" y="5638800"/>
            <a:ext cx="2041109" cy="128473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39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627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3480090" y="1071546"/>
            <a:ext cx="285752" cy="2343090"/>
            <a:chOff x="3480090" y="1071546"/>
            <a:chExt cx="285752" cy="2343090"/>
          </a:xfrm>
        </p:grpSpPr>
        <p:sp>
          <p:nvSpPr>
            <p:cNvPr id="63" name="object 33"/>
            <p:cNvSpPr/>
            <p:nvPr/>
          </p:nvSpPr>
          <p:spPr>
            <a:xfrm>
              <a:off x="3595670" y="128586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64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sp>
        <p:nvSpPr>
          <p:cNvPr id="2" name="object 2"/>
          <p:cNvSpPr/>
          <p:nvPr/>
        </p:nvSpPr>
        <p:spPr>
          <a:xfrm>
            <a:off x="1166778" y="214290"/>
            <a:ext cx="11025222" cy="714380"/>
          </a:xfrm>
          <a:custGeom>
            <a:avLst/>
            <a:gdLst/>
            <a:ahLst/>
            <a:cxnLst/>
            <a:rect l="l" t="t" r="r" b="b"/>
            <a:pathLst>
              <a:path w="8519160" h="607060">
                <a:moveTo>
                  <a:pt x="8519160" y="606551"/>
                </a:moveTo>
                <a:lnTo>
                  <a:pt x="0" y="606551"/>
                </a:lnTo>
                <a:lnTo>
                  <a:pt x="0" y="0"/>
                </a:lnTo>
                <a:lnTo>
                  <a:pt x="8519160" y="0"/>
                </a:lnTo>
                <a:lnTo>
                  <a:pt x="8519160" y="606551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9588" y="25843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66778" y="3299461"/>
            <a:ext cx="8001056" cy="496824"/>
            <a:chOff x="-31" y="3299460"/>
            <a:chExt cx="7478616" cy="496824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1" y="3299460"/>
              <a:ext cx="7229886" cy="4968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59065" y="3544481"/>
              <a:ext cx="6319520" cy="7620"/>
            </a:xfrm>
            <a:custGeom>
              <a:avLst/>
              <a:gdLst/>
              <a:ahLst/>
              <a:cxnLst/>
              <a:rect l="l" t="t" r="r" b="b"/>
              <a:pathLst>
                <a:path w="6319520" h="7620">
                  <a:moveTo>
                    <a:pt x="6319456" y="7620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6319456" y="0"/>
                  </a:lnTo>
                  <a:lnTo>
                    <a:pt x="6319456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0" y="1000108"/>
            <a:ext cx="12192000" cy="4357716"/>
            <a:chOff x="-132770" y="890688"/>
            <a:chExt cx="9609167" cy="3963952"/>
          </a:xfrm>
        </p:grpSpPr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7030" y="890688"/>
              <a:ext cx="1520211" cy="201446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32770" y="3490001"/>
              <a:ext cx="1718598" cy="136463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358" y="1410550"/>
              <a:ext cx="2279904" cy="152095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0715" y="2840173"/>
              <a:ext cx="2045682" cy="1496992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67108" y="5429264"/>
            <a:ext cx="2643206" cy="163966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336" y="5638800"/>
            <a:ext cx="2041109" cy="1284732"/>
          </a:xfrm>
          <a:prstGeom prst="rect">
            <a:avLst/>
          </a:prstGeom>
        </p:spPr>
      </p:pic>
      <p:sp>
        <p:nvSpPr>
          <p:cNvPr id="56" name="object 37"/>
          <p:cNvSpPr txBox="1"/>
          <p:nvPr/>
        </p:nvSpPr>
        <p:spPr>
          <a:xfrm>
            <a:off x="8239140" y="5000636"/>
            <a:ext cx="3714776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5" smtClean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Johannes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Gensfleisch zur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Laden zum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Gutenberg di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Jerman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menjadikan buku </a:t>
            </a:r>
            <a:r>
              <a:rPr sz="24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semakin </a:t>
            </a:r>
            <a:r>
              <a:rPr sz="2400" spc="10">
                <a:solidFill>
                  <a:srgbClr val="006FC0"/>
                </a:solidFill>
                <a:latin typeface="Calibri Light"/>
                <a:cs typeface="Calibri Light"/>
              </a:rPr>
              <a:t>mudah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diproduksi</a:t>
            </a:r>
            <a:endParaRPr sz="24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0" name="object 4"/>
          <p:cNvSpPr/>
          <p:nvPr/>
        </p:nvSpPr>
        <p:spPr>
          <a:xfrm>
            <a:off x="4738678" y="3214686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54263" y="3286124"/>
            <a:ext cx="35591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1" name="object 4"/>
          <p:cNvSpPr/>
          <p:nvPr/>
        </p:nvSpPr>
        <p:spPr>
          <a:xfrm>
            <a:off x="3309918" y="3214686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5503" y="3286124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2" name="object 4"/>
          <p:cNvSpPr/>
          <p:nvPr/>
        </p:nvSpPr>
        <p:spPr>
          <a:xfrm>
            <a:off x="2024034" y="3214686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39619" y="3286124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pic>
        <p:nvPicPr>
          <p:cNvPr id="65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3836" y="3214686"/>
            <a:ext cx="752169" cy="639039"/>
          </a:xfrm>
          <a:prstGeom prst="rect">
            <a:avLst/>
          </a:prstGeom>
        </p:spPr>
      </p:pic>
      <p:pic>
        <p:nvPicPr>
          <p:cNvPr id="66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96330" y="3248043"/>
            <a:ext cx="764122" cy="640079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738546" y="1285860"/>
            <a:ext cx="285752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5" smtClean="0">
                <a:solidFill>
                  <a:srgbClr val="006FC0"/>
                </a:solidFill>
                <a:latin typeface="Calibri Light"/>
                <a:cs typeface="Calibri Light"/>
              </a:rPr>
              <a:t>Thn</a:t>
            </a:r>
            <a:r>
              <a:rPr sz="240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2560 – 2550 </a:t>
            </a:r>
            <a:r>
              <a:rPr sz="2400" b="1" spc="5" dirty="0">
                <a:solidFill>
                  <a:srgbClr val="006FC0"/>
                </a:solidFill>
                <a:latin typeface="Calibri Light"/>
                <a:cs typeface="Calibri Light"/>
              </a:rPr>
              <a:t>BC</a:t>
            </a:r>
            <a:endParaRPr sz="2400" b="1" dirty="0">
              <a:solidFill>
                <a:prstClr val="black"/>
              </a:solidFill>
              <a:latin typeface="Calibri Light"/>
              <a:cs typeface="Calibri Light"/>
            </a:endParaRPr>
          </a:p>
          <a:p>
            <a:pPr marL="12700" marR="54610"/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Penggunaan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Papyrus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sebagai</a:t>
            </a:r>
            <a:r>
              <a:rPr sz="2400"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media</a:t>
            </a:r>
            <a:r>
              <a:rPr sz="2400"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tulisan </a:t>
            </a:r>
            <a:r>
              <a:rPr sz="24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digunakan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pada era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Mesir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Kuno.</a:t>
            </a:r>
            <a:endParaRPr sz="2400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7" name="object 33"/>
          <p:cNvSpPr/>
          <p:nvPr/>
        </p:nvSpPr>
        <p:spPr>
          <a:xfrm>
            <a:off x="6568770" y="1285860"/>
            <a:ext cx="51446" cy="2128776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3190" y="1071546"/>
            <a:ext cx="285752" cy="214314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grpSp>
        <p:nvGrpSpPr>
          <p:cNvPr id="77" name="Group 76"/>
          <p:cNvGrpSpPr/>
          <p:nvPr/>
        </p:nvGrpSpPr>
        <p:grpSpPr>
          <a:xfrm>
            <a:off x="2166910" y="3786190"/>
            <a:ext cx="285752" cy="2200214"/>
            <a:chOff x="2166910" y="3786190"/>
            <a:chExt cx="285752" cy="2200214"/>
          </a:xfrm>
        </p:grpSpPr>
        <p:sp>
          <p:nvSpPr>
            <p:cNvPr id="69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70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sp>
        <p:nvSpPr>
          <p:cNvPr id="71" name="object 33"/>
          <p:cNvSpPr/>
          <p:nvPr/>
        </p:nvSpPr>
        <p:spPr>
          <a:xfrm>
            <a:off x="5024430" y="3786190"/>
            <a:ext cx="51446" cy="2128776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2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8850" y="5772090"/>
            <a:ext cx="285752" cy="214314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3" name="object 33"/>
          <p:cNvSpPr/>
          <p:nvPr/>
        </p:nvSpPr>
        <p:spPr>
          <a:xfrm>
            <a:off x="8082616" y="3786190"/>
            <a:ext cx="51446" cy="2128776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4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7036" y="5772090"/>
            <a:ext cx="285752" cy="214314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5" name="object 4"/>
          <p:cNvSpPr/>
          <p:nvPr/>
        </p:nvSpPr>
        <p:spPr>
          <a:xfrm>
            <a:off x="6310314" y="3214686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4"/>
          <p:cNvSpPr/>
          <p:nvPr/>
        </p:nvSpPr>
        <p:spPr>
          <a:xfrm>
            <a:off x="7810512" y="3214686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24826" y="3357562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25899" y="3286124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52662" y="3786190"/>
            <a:ext cx="250033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3200</a:t>
            </a:r>
            <a:r>
              <a:rPr sz="2400" spc="27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spc="5">
                <a:solidFill>
                  <a:srgbClr val="006FC0"/>
                </a:solidFill>
                <a:latin typeface="Calibri Light"/>
                <a:cs typeface="Calibri Light"/>
              </a:rPr>
              <a:t>BC</a:t>
            </a:r>
            <a:r>
              <a:rPr sz="2400" spc="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Peradaban</a:t>
            </a:r>
            <a:r>
              <a:rPr lang="en-US" sz="24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tulis menulis</a:t>
            </a:r>
            <a:r>
              <a:rPr lang="en-US" sz="24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ditemukan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di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Mesopotamia</a:t>
            </a:r>
            <a:r>
              <a:rPr sz="24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pada</a:t>
            </a:r>
            <a:r>
              <a:rPr sz="24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media </a:t>
            </a:r>
            <a:r>
              <a:rPr sz="24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batu</a:t>
            </a:r>
            <a:endParaRPr sz="2400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38744" y="3786190"/>
            <a:ext cx="3000396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/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2</a:t>
            </a:r>
            <a:r>
              <a:rPr sz="2400" b="1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spc="5">
                <a:solidFill>
                  <a:srgbClr val="006FC0"/>
                </a:solidFill>
                <a:latin typeface="Calibri Light"/>
                <a:cs typeface="Calibri Light"/>
              </a:rPr>
              <a:t>BC </a:t>
            </a:r>
            <a:r>
              <a:rPr sz="2400" b="1" spc="1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smtClean="0">
                <a:solidFill>
                  <a:srgbClr val="006FC0"/>
                </a:solidFill>
                <a:latin typeface="Calibri Light"/>
                <a:cs typeface="Calibri Light"/>
              </a:rPr>
              <a:t>Penggunaan</a:t>
            </a:r>
            <a:r>
              <a:rPr lang="en-US" sz="2400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smtClean="0">
                <a:solidFill>
                  <a:srgbClr val="006FC0"/>
                </a:solidFill>
                <a:latin typeface="Calibri Light"/>
                <a:cs typeface="Calibri Light"/>
              </a:rPr>
              <a:t>Parchment dari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kulit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binatang</a:t>
            </a:r>
            <a:r>
              <a:rPr sz="24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(domba</a:t>
            </a:r>
            <a:r>
              <a:rPr sz="2400" spc="10">
                <a:solidFill>
                  <a:srgbClr val="006FC0"/>
                </a:solidFill>
                <a:latin typeface="Calibri Light"/>
                <a:cs typeface="Calibri Light"/>
              </a:rPr>
              <a:t>,</a:t>
            </a:r>
            <a:r>
              <a:rPr sz="2400" spc="-3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kambing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) ditemukan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di</a:t>
            </a:r>
            <a:r>
              <a:rPr sz="24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Pergamun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(Turki)</a:t>
            </a:r>
            <a:endParaRPr sz="24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2016" y="1000108"/>
            <a:ext cx="3143272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4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25</a:t>
            </a:r>
            <a:r>
              <a:rPr sz="2400" b="1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spc="5" dirty="0">
                <a:solidFill>
                  <a:srgbClr val="006FC0"/>
                </a:solidFill>
                <a:latin typeface="Calibri Light"/>
                <a:cs typeface="Calibri Light"/>
              </a:rPr>
              <a:t>SM</a:t>
            </a:r>
            <a:r>
              <a:rPr sz="2400" b="1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–</a:t>
            </a:r>
            <a:r>
              <a:rPr sz="2400" b="1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220 M</a:t>
            </a:r>
            <a:endParaRPr sz="2400" b="1">
              <a:solidFill>
                <a:prstClr val="black"/>
              </a:solidFill>
              <a:latin typeface="Calibri Light"/>
              <a:cs typeface="Calibri Light"/>
            </a:endParaRPr>
          </a:p>
          <a:p>
            <a:pPr marL="12700" marR="73660"/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Proses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pembuatan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Kertas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pertama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kali </a:t>
            </a:r>
            <a:r>
              <a:rPr sz="24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>
                <a:solidFill>
                  <a:srgbClr val="006FC0"/>
                </a:solidFill>
                <a:latin typeface="Calibri Light"/>
                <a:cs typeface="Calibri Light"/>
              </a:rPr>
              <a:t>terdokumentasi </a:t>
            </a:r>
            <a:r>
              <a:rPr sz="2400" spc="10" smtClean="0">
                <a:solidFill>
                  <a:srgbClr val="006FC0"/>
                </a:solidFill>
                <a:latin typeface="Calibri Light"/>
                <a:cs typeface="Calibri Light"/>
              </a:rPr>
              <a:t>dalam</a:t>
            </a:r>
            <a:r>
              <a:rPr sz="2400" spc="-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ukiran</a:t>
            </a:r>
            <a:r>
              <a:rPr sz="2400"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kayu</a:t>
            </a:r>
            <a:r>
              <a:rPr sz="24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di </a:t>
            </a:r>
            <a:r>
              <a:rPr sz="24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Cina pada periode </a:t>
            </a:r>
            <a:r>
              <a:rPr sz="2400" spc="10" dirty="0">
                <a:solidFill>
                  <a:srgbClr val="006FC0"/>
                </a:solidFill>
                <a:latin typeface="Calibri Light"/>
                <a:cs typeface="Calibri Light"/>
              </a:rPr>
              <a:t> Dinasti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Han</a:t>
            </a:r>
            <a:endParaRPr sz="24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39140" y="3857628"/>
            <a:ext cx="157163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5" smtClean="0">
                <a:solidFill>
                  <a:srgbClr val="006FC0"/>
                </a:solidFill>
                <a:latin typeface="Calibri Light"/>
                <a:cs typeface="Calibri Light"/>
              </a:rPr>
              <a:t>Thn </a:t>
            </a:r>
            <a:r>
              <a:rPr sz="2400" b="1" dirty="0">
                <a:solidFill>
                  <a:srgbClr val="006FC0"/>
                </a:solidFill>
                <a:latin typeface="Calibri Light"/>
                <a:cs typeface="Calibri Light"/>
              </a:rPr>
              <a:t>1450</a:t>
            </a:r>
            <a:r>
              <a:rPr sz="24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 Penciptaan</a:t>
            </a:r>
            <a:r>
              <a:rPr sz="2400" spc="-2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 dirty="0">
                <a:solidFill>
                  <a:srgbClr val="006FC0"/>
                </a:solidFill>
                <a:latin typeface="Calibri Light"/>
                <a:cs typeface="Calibri Light"/>
              </a:rPr>
              <a:t>mesin </a:t>
            </a:r>
            <a:r>
              <a:rPr sz="24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400" spc="5">
                <a:solidFill>
                  <a:srgbClr val="006FC0"/>
                </a:solidFill>
                <a:latin typeface="Calibri Light"/>
                <a:cs typeface="Calibri Light"/>
              </a:rPr>
              <a:t>cetak</a:t>
            </a:r>
            <a:r>
              <a:rPr sz="2400" spc="1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lang="en-US" sz="2400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endParaRPr sz="24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5340" y="214290"/>
            <a:ext cx="371477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Sejarah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Tulis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40</a:t>
            </a:fld>
            <a:endParaRPr lang="id-ID"/>
          </a:p>
        </p:txBody>
      </p:sp>
      <p:sp>
        <p:nvSpPr>
          <p:cNvPr id="54" name="Footer Placeholder 5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2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95274" y="2808284"/>
            <a:ext cx="10858576" cy="807734"/>
            <a:chOff x="969556" y="3417620"/>
            <a:chExt cx="7610562" cy="589411"/>
          </a:xfrm>
        </p:grpSpPr>
        <p:sp>
          <p:nvSpPr>
            <p:cNvPr id="6" name="object 6"/>
            <p:cNvSpPr/>
            <p:nvPr/>
          </p:nvSpPr>
          <p:spPr>
            <a:xfrm>
              <a:off x="969556" y="3417620"/>
              <a:ext cx="7334884" cy="14604"/>
            </a:xfrm>
            <a:custGeom>
              <a:avLst/>
              <a:gdLst/>
              <a:ahLst/>
              <a:cxnLst/>
              <a:rect l="l" t="t" r="r" b="b"/>
              <a:pathLst>
                <a:path w="7334884" h="14604">
                  <a:moveTo>
                    <a:pt x="7334465" y="14363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7334478" y="6743"/>
                  </a:lnTo>
                  <a:lnTo>
                    <a:pt x="7334465" y="143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007" y="3562337"/>
              <a:ext cx="7373111" cy="444694"/>
            </a:xfrm>
            <a:prstGeom prst="rect">
              <a:avLst/>
            </a:prstGeom>
          </p:spPr>
        </p:pic>
      </p:grpSp>
      <p:sp>
        <p:nvSpPr>
          <p:cNvPr id="124" name="object 33"/>
          <p:cNvSpPr>
            <a:spLocks/>
          </p:cNvSpPr>
          <p:nvPr/>
        </p:nvSpPr>
        <p:spPr>
          <a:xfrm rot="2340000">
            <a:off x="7516936" y="3101334"/>
            <a:ext cx="57600" cy="720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33"/>
          <p:cNvSpPr>
            <a:spLocks/>
          </p:cNvSpPr>
          <p:nvPr/>
        </p:nvSpPr>
        <p:spPr>
          <a:xfrm rot="4080000">
            <a:off x="9713259" y="3159124"/>
            <a:ext cx="57600" cy="720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4"/>
          <p:cNvSpPr/>
          <p:nvPr/>
        </p:nvSpPr>
        <p:spPr>
          <a:xfrm>
            <a:off x="8620147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1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5934" y="5357826"/>
            <a:ext cx="1500198" cy="1290067"/>
          </a:xfrm>
          <a:prstGeom prst="rect">
            <a:avLst/>
          </a:prstGeom>
        </p:spPr>
      </p:pic>
      <p:grpSp>
        <p:nvGrpSpPr>
          <p:cNvPr id="119" name="Group 118"/>
          <p:cNvGrpSpPr/>
          <p:nvPr/>
        </p:nvGrpSpPr>
        <p:grpSpPr>
          <a:xfrm>
            <a:off x="8167702" y="857232"/>
            <a:ext cx="285752" cy="1785950"/>
            <a:chOff x="3480090" y="1071546"/>
            <a:chExt cx="285752" cy="1785950"/>
          </a:xfrm>
        </p:grpSpPr>
        <p:sp>
          <p:nvSpPr>
            <p:cNvPr id="120" name="object 33"/>
            <p:cNvSpPr/>
            <p:nvPr/>
          </p:nvSpPr>
          <p:spPr>
            <a:xfrm>
              <a:off x="3595670" y="1285860"/>
              <a:ext cx="45719" cy="157163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21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16" name="Group 115"/>
          <p:cNvGrpSpPr/>
          <p:nvPr/>
        </p:nvGrpSpPr>
        <p:grpSpPr>
          <a:xfrm>
            <a:off x="6024562" y="928670"/>
            <a:ext cx="285752" cy="2343090"/>
            <a:chOff x="3480090" y="1071546"/>
            <a:chExt cx="285752" cy="2343090"/>
          </a:xfrm>
        </p:grpSpPr>
        <p:sp>
          <p:nvSpPr>
            <p:cNvPr id="117" name="object 33"/>
            <p:cNvSpPr/>
            <p:nvPr/>
          </p:nvSpPr>
          <p:spPr>
            <a:xfrm>
              <a:off x="3595670" y="128586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8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13" name="Group 112"/>
          <p:cNvGrpSpPr/>
          <p:nvPr/>
        </p:nvGrpSpPr>
        <p:grpSpPr>
          <a:xfrm>
            <a:off x="3667108" y="928670"/>
            <a:ext cx="285752" cy="2343090"/>
            <a:chOff x="3480090" y="1071546"/>
            <a:chExt cx="285752" cy="2343090"/>
          </a:xfrm>
        </p:grpSpPr>
        <p:sp>
          <p:nvSpPr>
            <p:cNvPr id="114" name="object 33"/>
            <p:cNvSpPr/>
            <p:nvPr/>
          </p:nvSpPr>
          <p:spPr>
            <a:xfrm>
              <a:off x="3595670" y="128586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5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sp>
        <p:nvSpPr>
          <p:cNvPr id="2" name="object 2"/>
          <p:cNvSpPr/>
          <p:nvPr/>
        </p:nvSpPr>
        <p:spPr>
          <a:xfrm>
            <a:off x="761332" y="214290"/>
            <a:ext cx="619760" cy="606425"/>
          </a:xfrm>
          <a:custGeom>
            <a:avLst/>
            <a:gdLst/>
            <a:ahLst/>
            <a:cxnLst/>
            <a:rect l="l" t="t" r="r" b="b"/>
            <a:pathLst>
              <a:path w="619760" h="606425">
                <a:moveTo>
                  <a:pt x="309905" y="606386"/>
                </a:moveTo>
                <a:lnTo>
                  <a:pt x="259662" y="602418"/>
                </a:lnTo>
                <a:lnTo>
                  <a:pt x="211999" y="590925"/>
                </a:lnTo>
                <a:lnTo>
                  <a:pt x="167553" y="572528"/>
                </a:lnTo>
                <a:lnTo>
                  <a:pt x="126960" y="547849"/>
                </a:lnTo>
                <a:lnTo>
                  <a:pt x="90858" y="517505"/>
                </a:lnTo>
                <a:lnTo>
                  <a:pt x="59884" y="482119"/>
                </a:lnTo>
                <a:lnTo>
                  <a:pt x="34674" y="442311"/>
                </a:lnTo>
                <a:lnTo>
                  <a:pt x="15866" y="398700"/>
                </a:lnTo>
                <a:lnTo>
                  <a:pt x="4095" y="351907"/>
                </a:lnTo>
                <a:lnTo>
                  <a:pt x="0" y="302552"/>
                </a:lnTo>
                <a:lnTo>
                  <a:pt x="4095" y="253547"/>
                </a:lnTo>
                <a:lnTo>
                  <a:pt x="15866" y="207034"/>
                </a:lnTo>
                <a:lnTo>
                  <a:pt x="34674" y="163641"/>
                </a:lnTo>
                <a:lnTo>
                  <a:pt x="59884" y="123995"/>
                </a:lnTo>
                <a:lnTo>
                  <a:pt x="90858" y="88725"/>
                </a:lnTo>
                <a:lnTo>
                  <a:pt x="126960" y="58459"/>
                </a:lnTo>
                <a:lnTo>
                  <a:pt x="167553" y="33825"/>
                </a:lnTo>
                <a:lnTo>
                  <a:pt x="211999" y="15452"/>
                </a:lnTo>
                <a:lnTo>
                  <a:pt x="259662" y="3967"/>
                </a:lnTo>
                <a:lnTo>
                  <a:pt x="309905" y="0"/>
                </a:lnTo>
                <a:lnTo>
                  <a:pt x="360151" y="3968"/>
                </a:lnTo>
                <a:lnTo>
                  <a:pt x="407816" y="15457"/>
                </a:lnTo>
                <a:lnTo>
                  <a:pt x="452261" y="33843"/>
                </a:lnTo>
                <a:lnTo>
                  <a:pt x="492850" y="58500"/>
                </a:lnTo>
                <a:lnTo>
                  <a:pt x="528943" y="88806"/>
                </a:lnTo>
                <a:lnTo>
                  <a:pt x="559905" y="124135"/>
                </a:lnTo>
                <a:lnTo>
                  <a:pt x="585096" y="163863"/>
                </a:lnTo>
                <a:lnTo>
                  <a:pt x="603879" y="207366"/>
                </a:lnTo>
                <a:lnTo>
                  <a:pt x="615616" y="254019"/>
                </a:lnTo>
                <a:lnTo>
                  <a:pt x="619671" y="303199"/>
                </a:lnTo>
                <a:lnTo>
                  <a:pt x="615616" y="352379"/>
                </a:lnTo>
                <a:lnTo>
                  <a:pt x="603879" y="399031"/>
                </a:lnTo>
                <a:lnTo>
                  <a:pt x="585096" y="442533"/>
                </a:lnTo>
                <a:lnTo>
                  <a:pt x="559905" y="482259"/>
                </a:lnTo>
                <a:lnTo>
                  <a:pt x="528943" y="517586"/>
                </a:lnTo>
                <a:lnTo>
                  <a:pt x="492850" y="547890"/>
                </a:lnTo>
                <a:lnTo>
                  <a:pt x="452261" y="572546"/>
                </a:lnTo>
                <a:lnTo>
                  <a:pt x="407816" y="590930"/>
                </a:lnTo>
                <a:lnTo>
                  <a:pt x="360151" y="602418"/>
                </a:lnTo>
                <a:lnTo>
                  <a:pt x="309905" y="606386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10314" y="1643050"/>
            <a:ext cx="2071702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1963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Compact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Kaset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diperkenalkan</a:t>
            </a:r>
            <a:r>
              <a:rPr sz="2000" spc="-5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Philips</a:t>
            </a:r>
            <a:r>
              <a:rPr sz="20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di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Belgia.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13082" y="3744721"/>
            <a:ext cx="199736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1934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  <a:p>
            <a:pPr marL="12700" marR="5080"/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Film rol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35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mm untuk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fotografi</a:t>
            </a:r>
            <a:r>
              <a:rPr sz="2000" spc="-2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diperkenalkan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KODAK</a:t>
            </a:r>
            <a:r>
              <a:rPr sz="2000" spc="2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secara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komersil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53322" y="3643314"/>
            <a:ext cx="185738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1976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  <a:p>
            <a:pPr marL="12700" marR="5080"/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Kaset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-2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VHS</a:t>
            </a:r>
            <a:r>
              <a:rPr sz="2000" spc="-2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pertama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kali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dirilis</a:t>
            </a:r>
            <a:r>
              <a:rPr sz="20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oleh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JVC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pic>
        <p:nvPicPr>
          <p:cNvPr id="42" name="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333420" y="3714752"/>
            <a:ext cx="2571768" cy="1953415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2524100" y="3714752"/>
            <a:ext cx="250033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 1848</a:t>
            </a:r>
            <a:r>
              <a:rPr sz="20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-</a:t>
            </a:r>
            <a:r>
              <a:rPr sz="20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1855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  <a:p>
            <a:pPr marL="12700" marR="5080"/>
            <a:r>
              <a:rPr sz="2000" spc="10">
                <a:solidFill>
                  <a:srgbClr val="006FC0"/>
                </a:solidFill>
                <a:latin typeface="Calibri Light"/>
                <a:cs typeface="Calibri Light"/>
              </a:rPr>
              <a:t>Plastik</a:t>
            </a:r>
            <a:r>
              <a:rPr sz="2000" spc="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berbasis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 nitro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-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selulosa 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(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Collidion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)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dan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Seluloid</a:t>
            </a:r>
            <a:r>
              <a:rPr sz="2000"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pertama</a:t>
            </a:r>
            <a:r>
              <a:rPr sz="20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sebagai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bahan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pembentuk obyek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(capture)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dicitakan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Alexander Parkes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di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Brimingham,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Inggris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81422" y="1571612"/>
            <a:ext cx="2428892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75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1927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Kamera</a:t>
            </a:r>
            <a:r>
              <a:rPr sz="20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Pertama</a:t>
            </a:r>
            <a:r>
              <a:rPr sz="20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di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dunia,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>
                <a:solidFill>
                  <a:srgbClr val="006FC0"/>
                </a:solidFill>
                <a:latin typeface="Calibri Light"/>
                <a:cs typeface="Calibri Light"/>
              </a:rPr>
              <a:t>LEICA</a:t>
            </a:r>
            <a:r>
              <a:rPr sz="2000" spc="2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I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menggunakan</a:t>
            </a:r>
            <a:r>
              <a:rPr sz="2000" spc="-3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film</a:t>
            </a:r>
            <a:r>
              <a:rPr sz="20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35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mm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52398" y="1305789"/>
            <a:ext cx="3286148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725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1825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Joseph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Nicéphore Niépce berhasil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mengambil gambar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menggunakan </a:t>
            </a:r>
            <a:r>
              <a:rPr sz="2000" spc="10">
                <a:solidFill>
                  <a:srgbClr val="006FC0"/>
                </a:solidFill>
                <a:latin typeface="Calibri Light"/>
                <a:cs typeface="Calibri Light"/>
              </a:rPr>
              <a:t>kamera </a:t>
            </a:r>
            <a:r>
              <a:rPr sz="2000" spc="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Obscura.Perlu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8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jam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untuk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memunculkan</a:t>
            </a:r>
            <a:r>
              <a:rPr sz="20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gambar</a:t>
            </a:r>
            <a:r>
              <a:rPr sz="2000" spc="-2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utuh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25024" y="3767410"/>
            <a:ext cx="2452662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5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1983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Sony</a:t>
            </a:r>
            <a:r>
              <a:rPr sz="2000" spc="1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memperkenalkan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Camcoder pertama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Betamovie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BMC-100P</a:t>
            </a:r>
            <a:r>
              <a:rPr sz="2000" spc="8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menggunakan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kaset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>
                <a:solidFill>
                  <a:srgbClr val="006FC0"/>
                </a:solidFill>
                <a:latin typeface="Calibri Light"/>
                <a:cs typeface="Calibri Light"/>
              </a:rPr>
              <a:t>Betamax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.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JVC</a:t>
            </a:r>
            <a:r>
              <a:rPr sz="2000" spc="-1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merilis </a:t>
            </a:r>
            <a:r>
              <a:rPr sz="2000" spc="-254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camcorder pertama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yang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menggunakan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VHS-C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166778" y="214290"/>
            <a:ext cx="11025222" cy="607060"/>
          </a:xfrm>
          <a:custGeom>
            <a:avLst/>
            <a:gdLst/>
            <a:ahLst/>
            <a:cxnLst/>
            <a:rect l="l" t="t" r="r" b="b"/>
            <a:pathLst>
              <a:path w="8519160" h="607060">
                <a:moveTo>
                  <a:pt x="8519160" y="606552"/>
                </a:moveTo>
                <a:lnTo>
                  <a:pt x="0" y="606552"/>
                </a:lnTo>
                <a:lnTo>
                  <a:pt x="0" y="0"/>
                </a:lnTo>
                <a:lnTo>
                  <a:pt x="8519160" y="0"/>
                </a:lnTo>
                <a:lnTo>
                  <a:pt x="8519160" y="606552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1095340" y="214290"/>
            <a:ext cx="373635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Sejarah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Rekam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66" name="object 6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3322" y="4857760"/>
            <a:ext cx="1357322" cy="857256"/>
          </a:xfrm>
          <a:prstGeom prst="rect">
            <a:avLst/>
          </a:prstGeom>
        </p:spPr>
      </p:pic>
      <p:sp>
        <p:nvSpPr>
          <p:cNvPr id="67" name="object 67"/>
          <p:cNvSpPr txBox="1"/>
          <p:nvPr/>
        </p:nvSpPr>
        <p:spPr>
          <a:xfrm>
            <a:off x="8524893" y="785794"/>
            <a:ext cx="2928957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36600">
              <a:lnSpc>
                <a:spcPts val="2000"/>
              </a:lnSpc>
            </a:pP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Thn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1978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MCA</a:t>
            </a:r>
            <a:r>
              <a:rPr lang="en-US" sz="2000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DiscoVision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lang="id-ID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M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emperkenalkan</a:t>
            </a:r>
            <a:r>
              <a:rPr sz="2000" spc="-1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Laser</a:t>
            </a:r>
            <a:r>
              <a:rPr sz="20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Disc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. </a:t>
            </a:r>
            <a:r>
              <a:rPr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Laser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Disk</a:t>
            </a:r>
            <a:r>
              <a:rPr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saat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 itu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belum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memiliki format digital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dan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masih menyimpan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data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analog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pic>
        <p:nvPicPr>
          <p:cNvPr id="70" name="object 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573268"/>
            <a:ext cx="2041109" cy="1284732"/>
          </a:xfrm>
          <a:prstGeom prst="rect">
            <a:avLst/>
          </a:prstGeom>
        </p:spPr>
      </p:pic>
      <p:grpSp>
        <p:nvGrpSpPr>
          <p:cNvPr id="74" name="Group 73"/>
          <p:cNvGrpSpPr/>
          <p:nvPr/>
        </p:nvGrpSpPr>
        <p:grpSpPr>
          <a:xfrm>
            <a:off x="595274" y="3000372"/>
            <a:ext cx="619125" cy="606425"/>
            <a:chOff x="1047719" y="3036889"/>
            <a:chExt cx="619125" cy="606425"/>
          </a:xfrm>
        </p:grpSpPr>
        <p:sp>
          <p:nvSpPr>
            <p:cNvPr id="73" name="object 4"/>
            <p:cNvSpPr/>
            <p:nvPr/>
          </p:nvSpPr>
          <p:spPr>
            <a:xfrm>
              <a:off x="1047719" y="3036889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72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6778" y="3143248"/>
              <a:ext cx="405574" cy="405574"/>
            </a:xfrm>
            <a:prstGeom prst="rect">
              <a:avLst/>
            </a:prstGeom>
          </p:spPr>
        </p:pic>
      </p:grpSp>
      <p:grpSp>
        <p:nvGrpSpPr>
          <p:cNvPr id="75" name="Group 74"/>
          <p:cNvGrpSpPr/>
          <p:nvPr/>
        </p:nvGrpSpPr>
        <p:grpSpPr>
          <a:xfrm>
            <a:off x="11096660" y="3000372"/>
            <a:ext cx="619125" cy="606425"/>
            <a:chOff x="1047719" y="3036889"/>
            <a:chExt cx="619125" cy="606425"/>
          </a:xfrm>
        </p:grpSpPr>
        <p:sp>
          <p:nvSpPr>
            <p:cNvPr id="76" name="object 4"/>
            <p:cNvSpPr/>
            <p:nvPr/>
          </p:nvSpPr>
          <p:spPr>
            <a:xfrm>
              <a:off x="1047719" y="3036889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77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6778" y="3143248"/>
              <a:ext cx="405574" cy="405574"/>
            </a:xfrm>
            <a:prstGeom prst="rect">
              <a:avLst/>
            </a:prstGeom>
          </p:spPr>
        </p:pic>
      </p:grpSp>
      <p:sp>
        <p:nvSpPr>
          <p:cNvPr id="78" name="object 4"/>
          <p:cNvSpPr/>
          <p:nvPr/>
        </p:nvSpPr>
        <p:spPr>
          <a:xfrm>
            <a:off x="2024034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12"/>
          <p:cNvSpPr txBox="1"/>
          <p:nvPr/>
        </p:nvSpPr>
        <p:spPr>
          <a:xfrm>
            <a:off x="2239619" y="3071810"/>
            <a:ext cx="14160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r>
              <a:rPr sz="2800" b="1" smtClean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80" name="object 4"/>
          <p:cNvSpPr/>
          <p:nvPr/>
        </p:nvSpPr>
        <p:spPr>
          <a:xfrm>
            <a:off x="3476611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12"/>
          <p:cNvSpPr txBox="1"/>
          <p:nvPr/>
        </p:nvSpPr>
        <p:spPr>
          <a:xfrm>
            <a:off x="3692196" y="3071810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82" name="object 4"/>
          <p:cNvSpPr/>
          <p:nvPr/>
        </p:nvSpPr>
        <p:spPr>
          <a:xfrm>
            <a:off x="4833933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12"/>
          <p:cNvSpPr txBox="1"/>
          <p:nvPr/>
        </p:nvSpPr>
        <p:spPr>
          <a:xfrm>
            <a:off x="5049518" y="3071810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8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84" name="object 4"/>
          <p:cNvSpPr/>
          <p:nvPr/>
        </p:nvSpPr>
        <p:spPr>
          <a:xfrm>
            <a:off x="5976941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12"/>
          <p:cNvSpPr txBox="1"/>
          <p:nvPr/>
        </p:nvSpPr>
        <p:spPr>
          <a:xfrm>
            <a:off x="6192526" y="3071810"/>
            <a:ext cx="1416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9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86" name="object 4"/>
          <p:cNvSpPr/>
          <p:nvPr/>
        </p:nvSpPr>
        <p:spPr>
          <a:xfrm>
            <a:off x="7262825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12"/>
          <p:cNvSpPr txBox="1"/>
          <p:nvPr/>
        </p:nvSpPr>
        <p:spPr>
          <a:xfrm>
            <a:off x="7310446" y="3071810"/>
            <a:ext cx="47497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mtClean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0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pic>
        <p:nvPicPr>
          <p:cNvPr id="96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 rot="5400000">
            <a:off x="10648679" y="1305213"/>
            <a:ext cx="1562674" cy="1523968"/>
          </a:xfrm>
          <a:prstGeom prst="rect">
            <a:avLst/>
          </a:prstGeom>
        </p:spPr>
      </p:pic>
      <p:sp>
        <p:nvSpPr>
          <p:cNvPr id="90" name="object 4"/>
          <p:cNvSpPr/>
          <p:nvPr/>
        </p:nvSpPr>
        <p:spPr>
          <a:xfrm>
            <a:off x="9834593" y="3000372"/>
            <a:ext cx="619125" cy="606425"/>
          </a:xfrm>
          <a:custGeom>
            <a:avLst/>
            <a:gdLst/>
            <a:ahLst/>
            <a:cxnLst/>
            <a:rect l="l" t="t" r="r" b="b"/>
            <a:pathLst>
              <a:path w="619125" h="606425">
                <a:moveTo>
                  <a:pt x="309359" y="606399"/>
                </a:moveTo>
                <a:lnTo>
                  <a:pt x="259116" y="602431"/>
                </a:lnTo>
                <a:lnTo>
                  <a:pt x="211457" y="590947"/>
                </a:lnTo>
                <a:lnTo>
                  <a:pt x="167021" y="572575"/>
                </a:lnTo>
                <a:lnTo>
                  <a:pt x="126449" y="547945"/>
                </a:lnTo>
                <a:lnTo>
                  <a:pt x="90381" y="517683"/>
                </a:lnTo>
                <a:lnTo>
                  <a:pt x="59456" y="482420"/>
                </a:lnTo>
                <a:lnTo>
                  <a:pt x="34315" y="442784"/>
                </a:lnTo>
                <a:lnTo>
                  <a:pt x="15599" y="399403"/>
                </a:lnTo>
                <a:lnTo>
                  <a:pt x="3947" y="352907"/>
                </a:lnTo>
                <a:lnTo>
                  <a:pt x="0" y="303923"/>
                </a:lnTo>
                <a:lnTo>
                  <a:pt x="3947" y="254547"/>
                </a:lnTo>
                <a:lnTo>
                  <a:pt x="15599" y="207737"/>
                </a:lnTo>
                <a:lnTo>
                  <a:pt x="34315" y="164111"/>
                </a:lnTo>
                <a:lnTo>
                  <a:pt x="59456" y="124291"/>
                </a:lnTo>
                <a:lnTo>
                  <a:pt x="90381" y="88896"/>
                </a:lnTo>
                <a:lnTo>
                  <a:pt x="126449" y="58547"/>
                </a:lnTo>
                <a:lnTo>
                  <a:pt x="167021" y="33862"/>
                </a:lnTo>
                <a:lnTo>
                  <a:pt x="211457" y="15463"/>
                </a:lnTo>
                <a:lnTo>
                  <a:pt x="259116" y="3969"/>
                </a:lnTo>
                <a:lnTo>
                  <a:pt x="309359" y="0"/>
                </a:lnTo>
                <a:lnTo>
                  <a:pt x="359605" y="3968"/>
                </a:lnTo>
                <a:lnTo>
                  <a:pt x="407268" y="15457"/>
                </a:lnTo>
                <a:lnTo>
                  <a:pt x="451712" y="33843"/>
                </a:lnTo>
                <a:lnTo>
                  <a:pt x="492299" y="58500"/>
                </a:lnTo>
                <a:lnTo>
                  <a:pt x="528391" y="88806"/>
                </a:lnTo>
                <a:lnTo>
                  <a:pt x="559350" y="124135"/>
                </a:lnTo>
                <a:lnTo>
                  <a:pt x="584540" y="163863"/>
                </a:lnTo>
                <a:lnTo>
                  <a:pt x="603321" y="207366"/>
                </a:lnTo>
                <a:lnTo>
                  <a:pt x="615058" y="254019"/>
                </a:lnTo>
                <a:lnTo>
                  <a:pt x="619112" y="303199"/>
                </a:lnTo>
                <a:lnTo>
                  <a:pt x="615058" y="352379"/>
                </a:lnTo>
                <a:lnTo>
                  <a:pt x="603321" y="399033"/>
                </a:lnTo>
                <a:lnTo>
                  <a:pt x="584540" y="442536"/>
                </a:lnTo>
                <a:lnTo>
                  <a:pt x="559350" y="482264"/>
                </a:lnTo>
                <a:lnTo>
                  <a:pt x="528391" y="517593"/>
                </a:lnTo>
                <a:lnTo>
                  <a:pt x="492299" y="547898"/>
                </a:lnTo>
                <a:lnTo>
                  <a:pt x="451712" y="572556"/>
                </a:lnTo>
                <a:lnTo>
                  <a:pt x="407268" y="590941"/>
                </a:lnTo>
                <a:lnTo>
                  <a:pt x="359605" y="602431"/>
                </a:lnTo>
                <a:lnTo>
                  <a:pt x="309359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2166910" y="3571876"/>
            <a:ext cx="285752" cy="2200214"/>
            <a:chOff x="2166910" y="3786190"/>
            <a:chExt cx="285752" cy="2200214"/>
          </a:xfrm>
        </p:grpSpPr>
        <p:sp>
          <p:nvSpPr>
            <p:cNvPr id="98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9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00" name="Group 99"/>
          <p:cNvGrpSpPr/>
          <p:nvPr/>
        </p:nvGrpSpPr>
        <p:grpSpPr>
          <a:xfrm>
            <a:off x="5024430" y="3571876"/>
            <a:ext cx="285752" cy="2200214"/>
            <a:chOff x="2166910" y="3786190"/>
            <a:chExt cx="285752" cy="2200214"/>
          </a:xfrm>
        </p:grpSpPr>
        <p:sp>
          <p:nvSpPr>
            <p:cNvPr id="101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2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03" name="Group 102"/>
          <p:cNvGrpSpPr/>
          <p:nvPr/>
        </p:nvGrpSpPr>
        <p:grpSpPr>
          <a:xfrm>
            <a:off x="7167570" y="3714752"/>
            <a:ext cx="285752" cy="2057338"/>
            <a:chOff x="2166910" y="3929066"/>
            <a:chExt cx="285752" cy="2057338"/>
          </a:xfrm>
        </p:grpSpPr>
        <p:sp>
          <p:nvSpPr>
            <p:cNvPr id="104" name="object 33"/>
            <p:cNvSpPr/>
            <p:nvPr/>
          </p:nvSpPr>
          <p:spPr>
            <a:xfrm>
              <a:off x="2288216" y="3929066"/>
              <a:ext cx="45719" cy="1985900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5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06" name="Group 105"/>
          <p:cNvGrpSpPr/>
          <p:nvPr/>
        </p:nvGrpSpPr>
        <p:grpSpPr>
          <a:xfrm>
            <a:off x="9239272" y="3643314"/>
            <a:ext cx="285752" cy="2200214"/>
            <a:chOff x="2166910" y="3786190"/>
            <a:chExt cx="285752" cy="2200214"/>
          </a:xfrm>
        </p:grpSpPr>
        <p:sp>
          <p:nvSpPr>
            <p:cNvPr id="107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08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109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24628" y="928670"/>
            <a:ext cx="1129284" cy="736091"/>
          </a:xfrm>
          <a:prstGeom prst="rect">
            <a:avLst/>
          </a:prstGeom>
        </p:spPr>
      </p:pic>
      <p:pic>
        <p:nvPicPr>
          <p:cNvPr id="11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96198" y="5715016"/>
            <a:ext cx="1714512" cy="1142984"/>
          </a:xfrm>
          <a:prstGeom prst="rect">
            <a:avLst/>
          </a:prstGeom>
        </p:spPr>
      </p:pic>
      <p:pic>
        <p:nvPicPr>
          <p:cNvPr id="112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38678" y="785794"/>
            <a:ext cx="1281684" cy="835151"/>
          </a:xfrm>
          <a:prstGeom prst="rect">
            <a:avLst/>
          </a:prstGeom>
        </p:spPr>
      </p:pic>
      <p:sp>
        <p:nvSpPr>
          <p:cNvPr id="122" name="object 33"/>
          <p:cNvSpPr>
            <a:spLocks/>
          </p:cNvSpPr>
          <p:nvPr/>
        </p:nvSpPr>
        <p:spPr>
          <a:xfrm rot="-2280000">
            <a:off x="8498805" y="2538584"/>
            <a:ext cx="57600" cy="720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12"/>
          <p:cNvSpPr txBox="1"/>
          <p:nvPr/>
        </p:nvSpPr>
        <p:spPr>
          <a:xfrm>
            <a:off x="8715389" y="3071810"/>
            <a:ext cx="38100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mtClean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91" name="object 12"/>
          <p:cNvSpPr txBox="1"/>
          <p:nvPr/>
        </p:nvSpPr>
        <p:spPr>
          <a:xfrm>
            <a:off x="9929835" y="3071810"/>
            <a:ext cx="38100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mtClean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lang="en-US" sz="2800" b="1" dirty="0" smtClean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2800" b="1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8" name="Slide Number Placeholder 6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41</a:t>
            </a:fld>
            <a:endParaRPr lang="id-ID"/>
          </a:p>
        </p:txBody>
      </p:sp>
      <p:sp>
        <p:nvSpPr>
          <p:cNvPr id="71" name="Footer Placeholder 70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68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object 4"/>
          <p:cNvGrpSpPr/>
          <p:nvPr/>
        </p:nvGrpSpPr>
        <p:grpSpPr>
          <a:xfrm>
            <a:off x="380960" y="3108400"/>
            <a:ext cx="10858576" cy="807734"/>
            <a:chOff x="969556" y="3417620"/>
            <a:chExt cx="7610562" cy="589411"/>
          </a:xfrm>
        </p:grpSpPr>
        <p:pic>
          <p:nvPicPr>
            <p:cNvPr id="82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007" y="3562337"/>
              <a:ext cx="7373111" cy="444694"/>
            </a:xfrm>
            <a:prstGeom prst="rect">
              <a:avLst/>
            </a:prstGeom>
          </p:spPr>
        </p:pic>
        <p:sp>
          <p:nvSpPr>
            <p:cNvPr id="81" name="object 6"/>
            <p:cNvSpPr/>
            <p:nvPr/>
          </p:nvSpPr>
          <p:spPr>
            <a:xfrm>
              <a:off x="969556" y="3417620"/>
              <a:ext cx="7334884" cy="14604"/>
            </a:xfrm>
            <a:custGeom>
              <a:avLst/>
              <a:gdLst/>
              <a:ahLst/>
              <a:cxnLst/>
              <a:rect l="l" t="t" r="r" b="b"/>
              <a:pathLst>
                <a:path w="7334884" h="14604">
                  <a:moveTo>
                    <a:pt x="7334465" y="14363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7334478" y="6743"/>
                  </a:lnTo>
                  <a:lnTo>
                    <a:pt x="7334465" y="143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64" name="object 33"/>
          <p:cNvSpPr>
            <a:spLocks/>
          </p:cNvSpPr>
          <p:nvPr/>
        </p:nvSpPr>
        <p:spPr>
          <a:xfrm rot="7260000">
            <a:off x="9690276" y="3477690"/>
            <a:ext cx="45719" cy="720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47" name="object 7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0116" y="5786454"/>
            <a:ext cx="1643074" cy="1071546"/>
          </a:xfrm>
          <a:prstGeom prst="rect">
            <a:avLst/>
          </a:prstGeom>
        </p:spPr>
      </p:pic>
      <p:pic>
        <p:nvPicPr>
          <p:cNvPr id="249" name="object 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646" y="5715016"/>
            <a:ext cx="1643074" cy="114298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431300" y="3739187"/>
            <a:ext cx="257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Calibri Light"/>
                <a:cs typeface="Calibri Light"/>
              </a:rPr>
              <a:t>13</a:t>
            </a:r>
            <a:endParaRPr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0402" y="3752941"/>
            <a:ext cx="257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Calibri Light"/>
                <a:cs typeface="Calibri Light"/>
              </a:rPr>
              <a:t>14</a:t>
            </a:r>
            <a:endParaRPr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10446" y="1285860"/>
            <a:ext cx="1571636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dirty="0">
                <a:solidFill>
                  <a:srgbClr val="006FC0"/>
                </a:solidFill>
                <a:latin typeface="Calibri Light"/>
                <a:cs typeface="Calibri Light"/>
              </a:rPr>
              <a:t>1992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>
                <a:solidFill>
                  <a:srgbClr val="006FC0"/>
                </a:solidFill>
                <a:latin typeface="Calibri Light"/>
                <a:cs typeface="Calibri Light"/>
              </a:rPr>
              <a:t>Smartphone </a:t>
            </a:r>
            <a:r>
              <a:rPr spc="5" smtClean="0">
                <a:solidFill>
                  <a:srgbClr val="006FC0"/>
                </a:solidFill>
                <a:latin typeface="Calibri Light"/>
                <a:cs typeface="Calibri Light"/>
              </a:rPr>
              <a:t>SPC </a:t>
            </a:r>
            <a:r>
              <a:rPr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pertama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kali diciptakan </a:t>
            </a:r>
            <a:r>
              <a:rPr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dan</a:t>
            </a:r>
            <a:r>
              <a:rPr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diperkenalkan</a:t>
            </a:r>
            <a:r>
              <a:rPr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IBM.</a:t>
            </a:r>
            <a:endParaRPr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8084" y="3929066"/>
            <a:ext cx="154786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ts val="2000"/>
              </a:lnSpc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1943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Komputer</a:t>
            </a:r>
            <a:r>
              <a:rPr sz="2000" spc="-5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pertama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kali dibuat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dengan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nama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ENIAC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seberat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 27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Ton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63174" y="4071942"/>
            <a:ext cx="192882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>
              <a:spcBef>
                <a:spcPts val="100"/>
              </a:spcBef>
            </a:pPr>
            <a:r>
              <a:rPr sz="2000" b="1" spc="5" dirty="0">
                <a:solidFill>
                  <a:schemeClr val="accent2"/>
                </a:solidFill>
                <a:latin typeface="Calibri Light"/>
                <a:cs typeface="Calibri Light"/>
              </a:rPr>
              <a:t>NEXT </a:t>
            </a:r>
            <a:r>
              <a:rPr sz="2000" b="1" spc="10" dirty="0">
                <a:solidFill>
                  <a:schemeClr val="accent2"/>
                </a:solidFill>
                <a:latin typeface="Calibri Light"/>
                <a:cs typeface="Calibri Light"/>
              </a:rPr>
              <a:t> </a:t>
            </a:r>
            <a:r>
              <a:rPr sz="2000" b="1" spc="5" dirty="0">
                <a:solidFill>
                  <a:schemeClr val="accent2"/>
                </a:solidFill>
                <a:latin typeface="Calibri Light"/>
                <a:cs typeface="Calibri Light"/>
              </a:rPr>
              <a:t>TECHNOLOGY</a:t>
            </a:r>
            <a:r>
              <a:rPr sz="2000" b="1" spc="-55" dirty="0">
                <a:solidFill>
                  <a:schemeClr val="accent2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??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95472" y="3943430"/>
            <a:ext cx="2357454" cy="2068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ts val="2000"/>
              </a:lnSpc>
            </a:pPr>
            <a:r>
              <a:rPr sz="2000" spc="5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1975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IBM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Portable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PC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>
                <a:solidFill>
                  <a:srgbClr val="006FC0"/>
                </a:solidFill>
                <a:latin typeface="Calibri Light"/>
                <a:cs typeface="Calibri Light"/>
              </a:rPr>
              <a:t>5100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komputer </a:t>
            </a:r>
            <a:r>
              <a:rPr sz="2000" spc="1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portabel pertama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dari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IBM.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Komputer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ini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dibuat khusus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untuk para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ahli matematika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dan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insinyur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239008" y="4014868"/>
            <a:ext cx="2714644" cy="2068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2000" spc="5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1999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Kartu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SD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pertama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kali dikembangkan </a:t>
            </a:r>
            <a:r>
              <a:rPr sz="2000" spc="-254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SanDisk, Panasonic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dan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>
                <a:solidFill>
                  <a:srgbClr val="006FC0"/>
                </a:solidFill>
                <a:latin typeface="Calibri Light"/>
                <a:cs typeface="Calibri Light"/>
              </a:rPr>
              <a:t>Toshiba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,</a:t>
            </a:r>
            <a:r>
              <a:rPr lang="en-US" sz="2000" spc="1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smtClean="0">
                <a:solidFill>
                  <a:srgbClr val="006FC0"/>
                </a:solidFill>
                <a:latin typeface="Calibri Light"/>
                <a:cs typeface="Calibri Light"/>
              </a:rPr>
              <a:t>dimana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ketiga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perusahaan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tersebut bergabung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dalan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SD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Card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>
                <a:solidFill>
                  <a:srgbClr val="006FC0"/>
                </a:solidFill>
                <a:latin typeface="Calibri Light"/>
                <a:cs typeface="Calibri Light"/>
              </a:rPr>
              <a:t>Association</a:t>
            </a:r>
            <a:r>
              <a:rPr sz="2000" spc="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lang="en-US" sz="2000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166778" y="428604"/>
            <a:ext cx="11025222" cy="607060"/>
          </a:xfrm>
          <a:custGeom>
            <a:avLst/>
            <a:gdLst/>
            <a:ahLst/>
            <a:cxnLst/>
            <a:rect l="l" t="t" r="r" b="b"/>
            <a:pathLst>
              <a:path w="8519160" h="607060">
                <a:moveTo>
                  <a:pt x="8519160" y="606552"/>
                </a:moveTo>
                <a:lnTo>
                  <a:pt x="0" y="606552"/>
                </a:lnTo>
                <a:lnTo>
                  <a:pt x="0" y="0"/>
                </a:lnTo>
                <a:lnTo>
                  <a:pt x="8519160" y="0"/>
                </a:lnTo>
                <a:lnTo>
                  <a:pt x="8519160" y="606552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1023902" y="428604"/>
            <a:ext cx="542928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algn="l">
              <a:spcBef>
                <a:spcPts val="95"/>
              </a:spcBef>
              <a:tabLst>
                <a:tab pos="426084" algn="l"/>
              </a:tabLst>
            </a:pPr>
            <a:r>
              <a:rPr sz="3200" spc="-7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Sejarah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6" name="object 76"/>
          <p:cNvPicPr/>
          <p:nvPr/>
        </p:nvPicPr>
        <p:blipFill>
          <a:blip r:embed="rId5" cstate="print"/>
          <a:stretch>
            <a:fillRect/>
          </a:stretch>
        </p:blipFill>
        <p:spPr>
          <a:xfrm flipH="1">
            <a:off x="10125456" y="5573268"/>
            <a:ext cx="2066544" cy="1284732"/>
          </a:xfrm>
          <a:prstGeom prst="rect">
            <a:avLst/>
          </a:prstGeom>
        </p:spPr>
      </p:pic>
      <p:sp>
        <p:nvSpPr>
          <p:cNvPr id="78" name="object 3"/>
          <p:cNvSpPr/>
          <p:nvPr/>
        </p:nvSpPr>
        <p:spPr>
          <a:xfrm>
            <a:off x="738150" y="428604"/>
            <a:ext cx="619760" cy="606425"/>
          </a:xfrm>
          <a:custGeom>
            <a:avLst/>
            <a:gdLst/>
            <a:ahLst/>
            <a:cxnLst/>
            <a:rect l="l" t="t" r="r" b="b"/>
            <a:pathLst>
              <a:path w="619760" h="606425">
                <a:moveTo>
                  <a:pt x="309841" y="606399"/>
                </a:moveTo>
                <a:lnTo>
                  <a:pt x="259598" y="602431"/>
                </a:lnTo>
                <a:lnTo>
                  <a:pt x="211936" y="590940"/>
                </a:lnTo>
                <a:lnTo>
                  <a:pt x="167491" y="572552"/>
                </a:lnTo>
                <a:lnTo>
                  <a:pt x="126901" y="547890"/>
                </a:lnTo>
                <a:lnTo>
                  <a:pt x="90803" y="517577"/>
                </a:lnTo>
                <a:lnTo>
                  <a:pt x="59834" y="482236"/>
                </a:lnTo>
                <a:lnTo>
                  <a:pt x="34633" y="442492"/>
                </a:lnTo>
                <a:lnTo>
                  <a:pt x="15835" y="398968"/>
                </a:lnTo>
                <a:lnTo>
                  <a:pt x="4078" y="352287"/>
                </a:lnTo>
                <a:lnTo>
                  <a:pt x="0" y="303072"/>
                </a:lnTo>
                <a:lnTo>
                  <a:pt x="4078" y="253927"/>
                </a:lnTo>
                <a:lnTo>
                  <a:pt x="15835" y="207301"/>
                </a:lnTo>
                <a:lnTo>
                  <a:pt x="34633" y="163819"/>
                </a:lnTo>
                <a:lnTo>
                  <a:pt x="59834" y="124107"/>
                </a:lnTo>
                <a:lnTo>
                  <a:pt x="90803" y="88790"/>
                </a:lnTo>
                <a:lnTo>
                  <a:pt x="126901" y="58492"/>
                </a:lnTo>
                <a:lnTo>
                  <a:pt x="167491" y="33839"/>
                </a:lnTo>
                <a:lnTo>
                  <a:pt x="211936" y="15456"/>
                </a:lnTo>
                <a:lnTo>
                  <a:pt x="259598" y="3968"/>
                </a:lnTo>
                <a:lnTo>
                  <a:pt x="309841" y="0"/>
                </a:lnTo>
                <a:lnTo>
                  <a:pt x="360084" y="3968"/>
                </a:lnTo>
                <a:lnTo>
                  <a:pt x="407746" y="15457"/>
                </a:lnTo>
                <a:lnTo>
                  <a:pt x="452189" y="33843"/>
                </a:lnTo>
                <a:lnTo>
                  <a:pt x="492776" y="58500"/>
                </a:lnTo>
                <a:lnTo>
                  <a:pt x="528869" y="88806"/>
                </a:lnTo>
                <a:lnTo>
                  <a:pt x="559829" y="124135"/>
                </a:lnTo>
                <a:lnTo>
                  <a:pt x="585020" y="163863"/>
                </a:lnTo>
                <a:lnTo>
                  <a:pt x="603803" y="207366"/>
                </a:lnTo>
                <a:lnTo>
                  <a:pt x="615540" y="254019"/>
                </a:lnTo>
                <a:lnTo>
                  <a:pt x="619594" y="303199"/>
                </a:lnTo>
                <a:lnTo>
                  <a:pt x="615540" y="352379"/>
                </a:lnTo>
                <a:lnTo>
                  <a:pt x="603803" y="399033"/>
                </a:lnTo>
                <a:lnTo>
                  <a:pt x="585020" y="442536"/>
                </a:lnTo>
                <a:lnTo>
                  <a:pt x="559829" y="482264"/>
                </a:lnTo>
                <a:lnTo>
                  <a:pt x="528869" y="517593"/>
                </a:lnTo>
                <a:lnTo>
                  <a:pt x="492776" y="547898"/>
                </a:lnTo>
                <a:lnTo>
                  <a:pt x="452189" y="572556"/>
                </a:lnTo>
                <a:lnTo>
                  <a:pt x="407746" y="590941"/>
                </a:lnTo>
                <a:lnTo>
                  <a:pt x="360084" y="602431"/>
                </a:lnTo>
                <a:lnTo>
                  <a:pt x="309841" y="606399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33"/>
          <p:cNvSpPr>
            <a:spLocks/>
          </p:cNvSpPr>
          <p:nvPr/>
        </p:nvSpPr>
        <p:spPr>
          <a:xfrm rot="7740000">
            <a:off x="2636673" y="2947100"/>
            <a:ext cx="57600" cy="720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6980552" y="1265816"/>
            <a:ext cx="285752" cy="1663118"/>
            <a:chOff x="3364510" y="1194378"/>
            <a:chExt cx="285752" cy="1663118"/>
          </a:xfrm>
        </p:grpSpPr>
        <p:sp>
          <p:nvSpPr>
            <p:cNvPr id="86" name="object 33"/>
            <p:cNvSpPr/>
            <p:nvPr/>
          </p:nvSpPr>
          <p:spPr>
            <a:xfrm>
              <a:off x="3480090" y="1285860"/>
              <a:ext cx="45719" cy="157163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8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4510" y="1194378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88" name="Group 87"/>
          <p:cNvGrpSpPr/>
          <p:nvPr/>
        </p:nvGrpSpPr>
        <p:grpSpPr>
          <a:xfrm>
            <a:off x="4452926" y="1285860"/>
            <a:ext cx="285752" cy="1571636"/>
            <a:chOff x="3480090" y="1071546"/>
            <a:chExt cx="285752" cy="1571636"/>
          </a:xfrm>
        </p:grpSpPr>
        <p:sp>
          <p:nvSpPr>
            <p:cNvPr id="89" name="object 33"/>
            <p:cNvSpPr/>
            <p:nvPr/>
          </p:nvSpPr>
          <p:spPr>
            <a:xfrm>
              <a:off x="3595670" y="1285860"/>
              <a:ext cx="45719" cy="1357322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0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91" name="Group 90"/>
          <p:cNvGrpSpPr/>
          <p:nvPr/>
        </p:nvGrpSpPr>
        <p:grpSpPr>
          <a:xfrm>
            <a:off x="2238348" y="1357298"/>
            <a:ext cx="285752" cy="1714511"/>
            <a:chOff x="3480090" y="1071546"/>
            <a:chExt cx="285752" cy="1825847"/>
          </a:xfrm>
        </p:grpSpPr>
        <p:sp>
          <p:nvSpPr>
            <p:cNvPr id="92" name="object 33"/>
            <p:cNvSpPr/>
            <p:nvPr/>
          </p:nvSpPr>
          <p:spPr>
            <a:xfrm>
              <a:off x="3595670" y="1285860"/>
              <a:ext cx="45719" cy="1611533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3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0090" y="1071546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94" name="Group 93"/>
          <p:cNvGrpSpPr/>
          <p:nvPr/>
        </p:nvGrpSpPr>
        <p:grpSpPr>
          <a:xfrm>
            <a:off x="595274" y="3300488"/>
            <a:ext cx="619125" cy="606425"/>
            <a:chOff x="1047719" y="3036889"/>
            <a:chExt cx="619125" cy="606425"/>
          </a:xfrm>
        </p:grpSpPr>
        <p:sp>
          <p:nvSpPr>
            <p:cNvPr id="95" name="object 4"/>
            <p:cNvSpPr/>
            <p:nvPr/>
          </p:nvSpPr>
          <p:spPr>
            <a:xfrm>
              <a:off x="1047719" y="3036889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6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6778" y="3143248"/>
              <a:ext cx="405574" cy="405574"/>
            </a:xfrm>
            <a:prstGeom prst="rect">
              <a:avLst/>
            </a:prstGeom>
          </p:spPr>
        </p:pic>
      </p:grpSp>
      <p:grpSp>
        <p:nvGrpSpPr>
          <p:cNvPr id="97" name="Group 96"/>
          <p:cNvGrpSpPr/>
          <p:nvPr/>
        </p:nvGrpSpPr>
        <p:grpSpPr>
          <a:xfrm>
            <a:off x="11096660" y="3300488"/>
            <a:ext cx="619125" cy="606425"/>
            <a:chOff x="1047719" y="3036889"/>
            <a:chExt cx="619125" cy="606425"/>
          </a:xfrm>
        </p:grpSpPr>
        <p:sp>
          <p:nvSpPr>
            <p:cNvPr id="98" name="object 4"/>
            <p:cNvSpPr/>
            <p:nvPr/>
          </p:nvSpPr>
          <p:spPr>
            <a:xfrm>
              <a:off x="1047719" y="3036889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9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6778" y="3143248"/>
              <a:ext cx="405574" cy="405574"/>
            </a:xfrm>
            <a:prstGeom prst="rect">
              <a:avLst/>
            </a:prstGeom>
          </p:spPr>
        </p:pic>
      </p:grpSp>
      <p:grpSp>
        <p:nvGrpSpPr>
          <p:cNvPr id="219" name="Group 218"/>
          <p:cNvGrpSpPr/>
          <p:nvPr/>
        </p:nvGrpSpPr>
        <p:grpSpPr>
          <a:xfrm>
            <a:off x="1381092" y="3286124"/>
            <a:ext cx="619125" cy="946036"/>
            <a:chOff x="1666844" y="3000372"/>
            <a:chExt cx="619125" cy="946036"/>
          </a:xfrm>
        </p:grpSpPr>
        <p:sp>
          <p:nvSpPr>
            <p:cNvPr id="100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2"/>
            <p:cNvSpPr txBox="1"/>
            <p:nvPr/>
          </p:nvSpPr>
          <p:spPr>
            <a:xfrm>
              <a:off x="1738283" y="3071810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13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809720" y="3800554"/>
            <a:ext cx="285752" cy="2200214"/>
            <a:chOff x="2166910" y="3786190"/>
            <a:chExt cx="285752" cy="2200214"/>
          </a:xfrm>
        </p:grpSpPr>
        <p:sp>
          <p:nvSpPr>
            <p:cNvPr id="112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3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14" name="Group 113"/>
          <p:cNvGrpSpPr/>
          <p:nvPr/>
        </p:nvGrpSpPr>
        <p:grpSpPr>
          <a:xfrm>
            <a:off x="4452926" y="3800554"/>
            <a:ext cx="285752" cy="2200214"/>
            <a:chOff x="2166910" y="3786190"/>
            <a:chExt cx="285752" cy="2200214"/>
          </a:xfrm>
        </p:grpSpPr>
        <p:sp>
          <p:nvSpPr>
            <p:cNvPr id="115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6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17" name="Group 116"/>
          <p:cNvGrpSpPr/>
          <p:nvPr/>
        </p:nvGrpSpPr>
        <p:grpSpPr>
          <a:xfrm>
            <a:off x="6953256" y="3871992"/>
            <a:ext cx="285752" cy="2057338"/>
            <a:chOff x="2166910" y="3929066"/>
            <a:chExt cx="285752" cy="2057338"/>
          </a:xfrm>
        </p:grpSpPr>
        <p:sp>
          <p:nvSpPr>
            <p:cNvPr id="118" name="object 33"/>
            <p:cNvSpPr/>
            <p:nvPr/>
          </p:nvSpPr>
          <p:spPr>
            <a:xfrm>
              <a:off x="2288216" y="3929066"/>
              <a:ext cx="45719" cy="1985900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19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120" name="Group 119"/>
          <p:cNvGrpSpPr/>
          <p:nvPr/>
        </p:nvGrpSpPr>
        <p:grpSpPr>
          <a:xfrm>
            <a:off x="9882214" y="4000504"/>
            <a:ext cx="285752" cy="1914462"/>
            <a:chOff x="2166910" y="3786190"/>
            <a:chExt cx="285752" cy="2200214"/>
          </a:xfrm>
        </p:grpSpPr>
        <p:sp>
          <p:nvSpPr>
            <p:cNvPr id="121" name="object 33"/>
            <p:cNvSpPr/>
            <p:nvPr/>
          </p:nvSpPr>
          <p:spPr>
            <a:xfrm>
              <a:off x="2282490" y="3786190"/>
              <a:ext cx="51446" cy="212877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22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6910" y="5772090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sp>
        <p:nvSpPr>
          <p:cNvPr id="123" name="object 33"/>
          <p:cNvSpPr>
            <a:spLocks/>
          </p:cNvSpPr>
          <p:nvPr/>
        </p:nvSpPr>
        <p:spPr>
          <a:xfrm rot="-3660000">
            <a:off x="7522103" y="2636679"/>
            <a:ext cx="57600" cy="1008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20" name="Group 219"/>
          <p:cNvGrpSpPr/>
          <p:nvPr/>
        </p:nvGrpSpPr>
        <p:grpSpPr>
          <a:xfrm>
            <a:off x="2809852" y="3286124"/>
            <a:ext cx="619125" cy="946036"/>
            <a:chOff x="1381092" y="2986008"/>
            <a:chExt cx="619125" cy="946036"/>
          </a:xfrm>
        </p:grpSpPr>
        <p:sp>
          <p:nvSpPr>
            <p:cNvPr id="221" name="object 4"/>
            <p:cNvSpPr/>
            <p:nvPr/>
          </p:nvSpPr>
          <p:spPr>
            <a:xfrm>
              <a:off x="1381092" y="2986008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object 12"/>
            <p:cNvSpPr txBox="1"/>
            <p:nvPr/>
          </p:nvSpPr>
          <p:spPr>
            <a:xfrm>
              <a:off x="1452530" y="3057446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14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4310050" y="3300488"/>
            <a:ext cx="619125" cy="946036"/>
            <a:chOff x="1666844" y="3000372"/>
            <a:chExt cx="619125" cy="946036"/>
          </a:xfrm>
        </p:grpSpPr>
        <p:sp>
          <p:nvSpPr>
            <p:cNvPr id="224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object 12"/>
            <p:cNvSpPr txBox="1"/>
            <p:nvPr/>
          </p:nvSpPr>
          <p:spPr>
            <a:xfrm>
              <a:off x="1738283" y="3071810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15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5453058" y="3300488"/>
            <a:ext cx="619125" cy="606425"/>
            <a:chOff x="1666844" y="3000372"/>
            <a:chExt cx="619125" cy="606425"/>
          </a:xfrm>
        </p:grpSpPr>
        <p:sp>
          <p:nvSpPr>
            <p:cNvPr id="227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object 12"/>
            <p:cNvSpPr txBox="1"/>
            <p:nvPr/>
          </p:nvSpPr>
          <p:spPr>
            <a:xfrm>
              <a:off x="1738283" y="3071810"/>
              <a:ext cx="428628" cy="4437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16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6810380" y="3300488"/>
            <a:ext cx="619125" cy="946036"/>
            <a:chOff x="1666844" y="3000372"/>
            <a:chExt cx="619125" cy="946036"/>
          </a:xfrm>
        </p:grpSpPr>
        <p:sp>
          <p:nvSpPr>
            <p:cNvPr id="230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12"/>
            <p:cNvSpPr txBox="1"/>
            <p:nvPr/>
          </p:nvSpPr>
          <p:spPr>
            <a:xfrm>
              <a:off x="1738283" y="3071810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17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7881950" y="3300488"/>
            <a:ext cx="619125" cy="946036"/>
            <a:chOff x="1666844" y="3000372"/>
            <a:chExt cx="619125" cy="946036"/>
          </a:xfrm>
        </p:grpSpPr>
        <p:sp>
          <p:nvSpPr>
            <p:cNvPr id="233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bject 12"/>
            <p:cNvSpPr txBox="1"/>
            <p:nvPr/>
          </p:nvSpPr>
          <p:spPr>
            <a:xfrm>
              <a:off x="1738283" y="3071810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18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9096396" y="3300488"/>
            <a:ext cx="619125" cy="946036"/>
            <a:chOff x="1666844" y="3000372"/>
            <a:chExt cx="619125" cy="946036"/>
          </a:xfrm>
        </p:grpSpPr>
        <p:sp>
          <p:nvSpPr>
            <p:cNvPr id="236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object 12"/>
            <p:cNvSpPr txBox="1"/>
            <p:nvPr/>
          </p:nvSpPr>
          <p:spPr>
            <a:xfrm>
              <a:off x="1738283" y="3071810"/>
              <a:ext cx="428628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19</a:t>
              </a:r>
              <a:r>
                <a:rPr sz="2800" b="1" smtClean="0">
                  <a:solidFill>
                    <a:srgbClr val="FFFFFF"/>
                  </a:solidFill>
                  <a:latin typeface="Calibri Light"/>
                  <a:cs typeface="Calibri Light"/>
                </a:rPr>
                <a:t>1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10167966" y="3300488"/>
            <a:ext cx="619125" cy="606425"/>
            <a:chOff x="1666844" y="3000372"/>
            <a:chExt cx="619125" cy="606425"/>
          </a:xfrm>
        </p:grpSpPr>
        <p:sp>
          <p:nvSpPr>
            <p:cNvPr id="239" name="object 4"/>
            <p:cNvSpPr/>
            <p:nvPr/>
          </p:nvSpPr>
          <p:spPr>
            <a:xfrm>
              <a:off x="1666844" y="3000372"/>
              <a:ext cx="619125" cy="606425"/>
            </a:xfrm>
            <a:custGeom>
              <a:avLst/>
              <a:gdLst/>
              <a:ahLst/>
              <a:cxnLst/>
              <a:rect l="l" t="t" r="r" b="b"/>
              <a:pathLst>
                <a:path w="619125" h="606425">
                  <a:moveTo>
                    <a:pt x="309359" y="606399"/>
                  </a:moveTo>
                  <a:lnTo>
                    <a:pt x="259116" y="602431"/>
                  </a:lnTo>
                  <a:lnTo>
                    <a:pt x="211457" y="590947"/>
                  </a:lnTo>
                  <a:lnTo>
                    <a:pt x="167021" y="572575"/>
                  </a:lnTo>
                  <a:lnTo>
                    <a:pt x="126449" y="547945"/>
                  </a:lnTo>
                  <a:lnTo>
                    <a:pt x="90381" y="517683"/>
                  </a:lnTo>
                  <a:lnTo>
                    <a:pt x="59456" y="482420"/>
                  </a:lnTo>
                  <a:lnTo>
                    <a:pt x="34315" y="442784"/>
                  </a:lnTo>
                  <a:lnTo>
                    <a:pt x="15599" y="399403"/>
                  </a:lnTo>
                  <a:lnTo>
                    <a:pt x="3947" y="352907"/>
                  </a:lnTo>
                  <a:lnTo>
                    <a:pt x="0" y="303923"/>
                  </a:lnTo>
                  <a:lnTo>
                    <a:pt x="3947" y="254547"/>
                  </a:lnTo>
                  <a:lnTo>
                    <a:pt x="15599" y="207737"/>
                  </a:lnTo>
                  <a:lnTo>
                    <a:pt x="34315" y="164111"/>
                  </a:lnTo>
                  <a:lnTo>
                    <a:pt x="59456" y="124291"/>
                  </a:lnTo>
                  <a:lnTo>
                    <a:pt x="90381" y="88896"/>
                  </a:lnTo>
                  <a:lnTo>
                    <a:pt x="126449" y="58547"/>
                  </a:lnTo>
                  <a:lnTo>
                    <a:pt x="167021" y="33862"/>
                  </a:lnTo>
                  <a:lnTo>
                    <a:pt x="211457" y="15463"/>
                  </a:lnTo>
                  <a:lnTo>
                    <a:pt x="259116" y="3969"/>
                  </a:lnTo>
                  <a:lnTo>
                    <a:pt x="309359" y="0"/>
                  </a:lnTo>
                  <a:lnTo>
                    <a:pt x="359605" y="3968"/>
                  </a:lnTo>
                  <a:lnTo>
                    <a:pt x="407268" y="15457"/>
                  </a:lnTo>
                  <a:lnTo>
                    <a:pt x="451712" y="33843"/>
                  </a:lnTo>
                  <a:lnTo>
                    <a:pt x="492299" y="58500"/>
                  </a:lnTo>
                  <a:lnTo>
                    <a:pt x="528391" y="88806"/>
                  </a:lnTo>
                  <a:lnTo>
                    <a:pt x="559350" y="124135"/>
                  </a:lnTo>
                  <a:lnTo>
                    <a:pt x="584540" y="163863"/>
                  </a:lnTo>
                  <a:lnTo>
                    <a:pt x="603321" y="207366"/>
                  </a:lnTo>
                  <a:lnTo>
                    <a:pt x="615058" y="254019"/>
                  </a:lnTo>
                  <a:lnTo>
                    <a:pt x="619112" y="303199"/>
                  </a:lnTo>
                  <a:lnTo>
                    <a:pt x="615058" y="352379"/>
                  </a:lnTo>
                  <a:lnTo>
                    <a:pt x="603321" y="399033"/>
                  </a:lnTo>
                  <a:lnTo>
                    <a:pt x="584540" y="442536"/>
                  </a:lnTo>
                  <a:lnTo>
                    <a:pt x="559350" y="482264"/>
                  </a:lnTo>
                  <a:lnTo>
                    <a:pt x="528391" y="517593"/>
                  </a:lnTo>
                  <a:lnTo>
                    <a:pt x="492299" y="547898"/>
                  </a:lnTo>
                  <a:lnTo>
                    <a:pt x="451712" y="572556"/>
                  </a:lnTo>
                  <a:lnTo>
                    <a:pt x="407268" y="590941"/>
                  </a:lnTo>
                  <a:lnTo>
                    <a:pt x="359605" y="602431"/>
                  </a:lnTo>
                  <a:lnTo>
                    <a:pt x="309359" y="606399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object 12"/>
            <p:cNvSpPr txBox="1"/>
            <p:nvPr/>
          </p:nvSpPr>
          <p:spPr>
            <a:xfrm>
              <a:off x="1738283" y="3071810"/>
              <a:ext cx="428628" cy="4437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  <a:latin typeface="Calibri Light"/>
                  <a:cs typeface="Calibri Light"/>
                </a:rPr>
                <a:t>20</a:t>
              </a:r>
              <a:endParaRPr sz="2800" b="1">
                <a:solidFill>
                  <a:prstClr val="black"/>
                </a:solidFill>
                <a:latin typeface="Calibri Light"/>
                <a:cs typeface="Calibri Light"/>
              </a:endParaRPr>
            </a:p>
          </p:txBody>
        </p:sp>
      </p:grpSp>
      <p:pic>
        <p:nvPicPr>
          <p:cNvPr id="241" name="object 7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67966" y="142852"/>
            <a:ext cx="2024034" cy="1361886"/>
          </a:xfrm>
          <a:prstGeom prst="rect">
            <a:avLst/>
          </a:prstGeom>
        </p:spPr>
      </p:pic>
      <p:pic>
        <p:nvPicPr>
          <p:cNvPr id="244" name="object 71"/>
          <p:cNvPicPr/>
          <p:nvPr/>
        </p:nvPicPr>
        <p:blipFill>
          <a:blip r:embed="rId9" cstate="print"/>
          <a:stretch>
            <a:fillRect/>
          </a:stretch>
        </p:blipFill>
        <p:spPr>
          <a:xfrm rot="17636218">
            <a:off x="946100" y="1898474"/>
            <a:ext cx="1399431" cy="1052294"/>
          </a:xfrm>
          <a:prstGeom prst="rect">
            <a:avLst/>
          </a:prstGeom>
        </p:spPr>
      </p:pic>
      <p:pic>
        <p:nvPicPr>
          <p:cNvPr id="245" name="object 7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67966" y="4714884"/>
            <a:ext cx="1714512" cy="1000132"/>
          </a:xfrm>
          <a:prstGeom prst="rect">
            <a:avLst/>
          </a:prstGeom>
        </p:spPr>
      </p:pic>
      <p:pic>
        <p:nvPicPr>
          <p:cNvPr id="246" name="object 7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53454" y="5857892"/>
            <a:ext cx="1285884" cy="1000108"/>
          </a:xfrm>
          <a:prstGeom prst="rect">
            <a:avLst/>
          </a:prstGeom>
        </p:spPr>
      </p:pic>
      <p:pic>
        <p:nvPicPr>
          <p:cNvPr id="248" name="object 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24034" y="5786454"/>
            <a:ext cx="1785950" cy="1071546"/>
          </a:xfrm>
          <a:prstGeom prst="rect">
            <a:avLst/>
          </a:prstGeom>
        </p:spPr>
      </p:pic>
      <p:pic>
        <p:nvPicPr>
          <p:cNvPr id="250" name="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12438" y="1000108"/>
            <a:ext cx="2697480" cy="36576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9085352" y="1285860"/>
            <a:ext cx="3106648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Tahun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2000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006FC0"/>
                </a:solidFill>
                <a:latin typeface="Calibri Light"/>
                <a:cs typeface="Calibri Light"/>
              </a:rPr>
              <a:t>–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Sekarang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Perkembangan Big Data,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Internet of Things (IoT) dan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Cloud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Computing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mempercepat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pertukaran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informasi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 di dunia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maya.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81554" y="3943430"/>
            <a:ext cx="2357454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</a:pPr>
            <a:r>
              <a:rPr sz="2000" spc="5">
                <a:solidFill>
                  <a:srgbClr val="006FC0"/>
                </a:solidFill>
                <a:latin typeface="Calibri Light"/>
                <a:cs typeface="Calibri Light"/>
              </a:rPr>
              <a:t>Tahun</a:t>
            </a:r>
            <a:r>
              <a:rPr sz="2000" spc="-1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mtClean="0">
                <a:solidFill>
                  <a:srgbClr val="006FC0"/>
                </a:solidFill>
                <a:latin typeface="Calibri Light"/>
                <a:cs typeface="Calibri Light"/>
              </a:rPr>
              <a:t>1988</a:t>
            </a:r>
            <a:r>
              <a:rPr lang="en-US" sz="2000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smtClean="0">
                <a:solidFill>
                  <a:srgbClr val="006FC0"/>
                </a:solidFill>
                <a:latin typeface="Calibri Light"/>
                <a:cs typeface="Calibri Light"/>
              </a:rPr>
              <a:t>Fujifilm</a:t>
            </a:r>
            <a:r>
              <a:rPr sz="2000" spc="-25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memperkenalkan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FUJIX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DS-1P, Fully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digital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kamera pertama, yang </a:t>
            </a:r>
            <a:r>
              <a:rPr sz="2000"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mampu menyimpan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data </a:t>
            </a:r>
            <a:r>
              <a:rPr sz="2000"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pada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2000" spc="5" dirty="0">
                <a:solidFill>
                  <a:srgbClr val="006FC0"/>
                </a:solidFill>
                <a:latin typeface="Calibri Light"/>
                <a:cs typeface="Calibri Light"/>
              </a:rPr>
              <a:t>memori </a:t>
            </a:r>
            <a:r>
              <a:rPr sz="2000" spc="10" dirty="0">
                <a:solidFill>
                  <a:srgbClr val="006FC0"/>
                </a:solidFill>
                <a:latin typeface="Calibri Light"/>
                <a:cs typeface="Calibri Light"/>
              </a:rPr>
              <a:t> semikonduktor</a:t>
            </a:r>
            <a:endParaRPr sz="200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79" name="object 39"/>
          <p:cNvSpPr/>
          <p:nvPr/>
        </p:nvSpPr>
        <p:spPr>
          <a:xfrm>
            <a:off x="11239536" y="3371927"/>
            <a:ext cx="500066" cy="500065"/>
          </a:xfrm>
          <a:custGeom>
            <a:avLst/>
            <a:gdLst/>
            <a:ahLst/>
            <a:cxnLst/>
            <a:rect l="l" t="t" r="r" b="b"/>
            <a:pathLst>
              <a:path w="281940" h="330835">
                <a:moveTo>
                  <a:pt x="18288" y="330707"/>
                </a:moveTo>
                <a:lnTo>
                  <a:pt x="0" y="0"/>
                </a:lnTo>
                <a:lnTo>
                  <a:pt x="281940" y="150875"/>
                </a:lnTo>
                <a:lnTo>
                  <a:pt x="18288" y="33070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43"/>
          <p:cNvSpPr txBox="1"/>
          <p:nvPr/>
        </p:nvSpPr>
        <p:spPr>
          <a:xfrm>
            <a:off x="2524100" y="1285860"/>
            <a:ext cx="2000264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Tahun </a:t>
            </a:r>
            <a:r>
              <a:rPr dirty="0">
                <a:solidFill>
                  <a:srgbClr val="006FC0"/>
                </a:solidFill>
                <a:latin typeface="Calibri Light"/>
                <a:cs typeface="Calibri Light"/>
              </a:rPr>
              <a:t>1971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 Teknisi</a:t>
            </a:r>
            <a:r>
              <a:rPr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IBM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yang </a:t>
            </a:r>
            <a:r>
              <a:rPr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diketuai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oleh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Alan </a:t>
            </a:r>
            <a:r>
              <a:rPr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Shugart pada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akhirnya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telah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berhasil</a:t>
            </a:r>
            <a:r>
              <a:rPr spc="-4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membuat </a:t>
            </a:r>
            <a:r>
              <a:rPr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disket atau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floppy </a:t>
            </a:r>
            <a:r>
              <a:rPr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disk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 pertama.</a:t>
            </a:r>
            <a:endParaRPr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10116" y="1377227"/>
            <a:ext cx="2714644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9740">
              <a:lnSpc>
                <a:spcPts val="2000"/>
              </a:lnSpc>
            </a:pP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Tahun </a:t>
            </a:r>
            <a:r>
              <a:rPr dirty="0">
                <a:solidFill>
                  <a:srgbClr val="006FC0"/>
                </a:solidFill>
                <a:latin typeface="Calibri Light"/>
                <a:cs typeface="Calibri Light"/>
              </a:rPr>
              <a:t>1982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>
                <a:solidFill>
                  <a:srgbClr val="006FC0"/>
                </a:solidFill>
                <a:latin typeface="Calibri Light"/>
                <a:cs typeface="Calibri Light"/>
              </a:rPr>
              <a:t>Istilah</a:t>
            </a:r>
            <a:r>
              <a:rPr spc="-45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lang="en-US" b="1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I</a:t>
            </a:r>
            <a:r>
              <a:rPr b="1" spc="5" smtClean="0">
                <a:solidFill>
                  <a:srgbClr val="006FC0"/>
                </a:solidFill>
                <a:latin typeface="Calibri Light"/>
                <a:cs typeface="Calibri Light"/>
              </a:rPr>
              <a:t>nternet</a:t>
            </a:r>
            <a:r>
              <a:rPr lang="en-US" spc="5" dirty="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smtClean="0">
                <a:solidFill>
                  <a:srgbClr val="006FC0"/>
                </a:solidFill>
                <a:latin typeface="Calibri Light"/>
                <a:cs typeface="Calibri Light"/>
              </a:rPr>
              <a:t>pertama</a:t>
            </a:r>
            <a:r>
              <a:rPr spc="-10" smtClean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kali</a:t>
            </a:r>
            <a:r>
              <a:rPr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digunakan</a:t>
            </a:r>
            <a:r>
              <a:rPr spc="10">
                <a:solidFill>
                  <a:srgbClr val="006FC0"/>
                </a:solidFill>
                <a:latin typeface="Calibri Light"/>
                <a:cs typeface="Calibri Light"/>
              </a:rPr>
              <a:t>. </a:t>
            </a:r>
            <a:r>
              <a:rPr spc="10" smtClean="0">
                <a:solidFill>
                  <a:srgbClr val="006FC0"/>
                </a:solidFill>
                <a:latin typeface="Calibri Light"/>
                <a:cs typeface="Calibri Light"/>
              </a:rPr>
              <a:t>inilah </a:t>
            </a:r>
            <a:r>
              <a:rPr spc="5">
                <a:solidFill>
                  <a:srgbClr val="006FC0"/>
                </a:solidFill>
                <a:latin typeface="Calibri Light"/>
                <a:cs typeface="Calibri Light"/>
              </a:rPr>
              <a:t>tonggak </a:t>
            </a:r>
            <a:r>
              <a:rPr spc="10" smtClean="0">
                <a:solidFill>
                  <a:srgbClr val="006FC0"/>
                </a:solidFill>
                <a:latin typeface="Calibri Light"/>
                <a:cs typeface="Calibri Light"/>
              </a:rPr>
              <a:t>perkembangan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jaringan </a:t>
            </a:r>
            <a:r>
              <a:rPr spc="-26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5" dirty="0">
                <a:solidFill>
                  <a:srgbClr val="006FC0"/>
                </a:solidFill>
                <a:latin typeface="Calibri Light"/>
                <a:cs typeface="Calibri Light"/>
              </a:rPr>
              <a:t>global berbasis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TCP/IP </a:t>
            </a:r>
            <a:r>
              <a:rPr spc="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pc="10" dirty="0">
                <a:solidFill>
                  <a:srgbClr val="006FC0"/>
                </a:solidFill>
                <a:latin typeface="Calibri Light"/>
                <a:cs typeface="Calibri Light"/>
              </a:rPr>
              <a:t>dimulai</a:t>
            </a:r>
            <a:endParaRPr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cxnSp>
        <p:nvCxnSpPr>
          <p:cNvPr id="256" name="Elbow Connector 255"/>
          <p:cNvCxnSpPr>
            <a:endCxn id="113" idx="0"/>
          </p:cNvCxnSpPr>
          <p:nvPr/>
        </p:nvCxnSpPr>
        <p:spPr>
          <a:xfrm rot="5400000">
            <a:off x="809588" y="4643446"/>
            <a:ext cx="2286016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object 33"/>
          <p:cNvSpPr>
            <a:spLocks/>
          </p:cNvSpPr>
          <p:nvPr/>
        </p:nvSpPr>
        <p:spPr>
          <a:xfrm rot="7260000">
            <a:off x="5046497" y="2577988"/>
            <a:ext cx="57600" cy="1044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59" name="Group 258"/>
          <p:cNvGrpSpPr/>
          <p:nvPr/>
        </p:nvGrpSpPr>
        <p:grpSpPr>
          <a:xfrm>
            <a:off x="8810644" y="1285860"/>
            <a:ext cx="285752" cy="1663118"/>
            <a:chOff x="3364510" y="1194378"/>
            <a:chExt cx="285752" cy="1663118"/>
          </a:xfrm>
        </p:grpSpPr>
        <p:sp>
          <p:nvSpPr>
            <p:cNvPr id="260" name="object 33"/>
            <p:cNvSpPr/>
            <p:nvPr/>
          </p:nvSpPr>
          <p:spPr>
            <a:xfrm>
              <a:off x="3480090" y="1285860"/>
              <a:ext cx="45719" cy="1571636"/>
            </a:xfrm>
            <a:custGeom>
              <a:avLst/>
              <a:gdLst/>
              <a:ahLst/>
              <a:cxnLst/>
              <a:rect l="l" t="t" r="r" b="b"/>
              <a:pathLst>
                <a:path w="8889" h="1461135">
                  <a:moveTo>
                    <a:pt x="7619" y="1461071"/>
                  </a:moveTo>
                  <a:lnTo>
                    <a:pt x="0" y="1461058"/>
                  </a:lnTo>
                  <a:lnTo>
                    <a:pt x="1193" y="0"/>
                  </a:lnTo>
                  <a:lnTo>
                    <a:pt x="8813" y="0"/>
                  </a:lnTo>
                  <a:lnTo>
                    <a:pt x="7619" y="1461071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61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4510" y="1194378"/>
              <a:ext cx="285752" cy="214314"/>
            </a:xfrm>
            <a:prstGeom prst="rect">
              <a:avLst/>
            </a:prstGeom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</p:grpSp>
      <p:sp>
        <p:nvSpPr>
          <p:cNvPr id="262" name="object 33"/>
          <p:cNvSpPr>
            <a:spLocks/>
          </p:cNvSpPr>
          <p:nvPr/>
        </p:nvSpPr>
        <p:spPr>
          <a:xfrm rot="-4140000">
            <a:off x="9590412" y="2461254"/>
            <a:ext cx="57600" cy="1404000"/>
          </a:xfrm>
          <a:custGeom>
            <a:avLst/>
            <a:gdLst/>
            <a:ahLst/>
            <a:cxnLst/>
            <a:rect l="l" t="t" r="r" b="b"/>
            <a:pathLst>
              <a:path w="8889" h="1461135">
                <a:moveTo>
                  <a:pt x="7619" y="1461071"/>
                </a:moveTo>
                <a:lnTo>
                  <a:pt x="0" y="1461058"/>
                </a:lnTo>
                <a:lnTo>
                  <a:pt x="1193" y="0"/>
                </a:lnTo>
                <a:lnTo>
                  <a:pt x="8813" y="0"/>
                </a:lnTo>
                <a:lnTo>
                  <a:pt x="7619" y="1461071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42</a:t>
            </a:fld>
            <a:endParaRPr lang="id-ID"/>
          </a:p>
        </p:txBody>
      </p:sp>
      <p:sp>
        <p:nvSpPr>
          <p:cNvPr id="104" name="Footer Placeholder 10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400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5163" y="1828800"/>
            <a:ext cx="8067040" cy="4154804"/>
          </a:xfrm>
          <a:custGeom>
            <a:avLst/>
            <a:gdLst/>
            <a:ahLst/>
            <a:cxnLst/>
            <a:rect l="l" t="t" r="r" b="b"/>
            <a:pathLst>
              <a:path w="8067040" h="4154804">
                <a:moveTo>
                  <a:pt x="8066532" y="4154424"/>
                </a:moveTo>
                <a:lnTo>
                  <a:pt x="0" y="4154424"/>
                </a:lnTo>
                <a:lnTo>
                  <a:pt x="0" y="0"/>
                </a:lnTo>
                <a:lnTo>
                  <a:pt x="8066532" y="0"/>
                </a:lnTo>
                <a:lnTo>
                  <a:pt x="8066532" y="41544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1076960"/>
            <a:ext cx="9753600" cy="56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5930">
              <a:spcBef>
                <a:spcPts val="100"/>
              </a:spcBef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Alih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Media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merupakan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usaha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pelestarian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informasi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dari </a:t>
            </a:r>
            <a:r>
              <a:rPr sz="28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bahan perpustakaan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24154" marR="5080">
              <a:spcBef>
                <a:spcPts val="285"/>
              </a:spcBef>
              <a:tabLst>
                <a:tab pos="6381750" algn="l"/>
              </a:tabLst>
            </a:pP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j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nf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aat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esta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ri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inform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asi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h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an	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rpu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sta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aa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, 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antara lain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:</a:t>
            </a:r>
          </a:p>
          <a:p>
            <a:pPr marL="567055" indent="-343535">
              <a:buFontTx/>
              <a:buAutoNum type="arabicPeriod"/>
              <a:tabLst>
                <a:tab pos="567690" algn="l"/>
              </a:tabLst>
            </a:pP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Menyelamatkan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nilai</a:t>
            </a: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informasi</a:t>
            </a: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dokumen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agar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hilang;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7055" marR="457200" indent="-342900">
              <a:buFontTx/>
              <a:buAutoNum type="arabicPeriod"/>
              <a:tabLst>
                <a:tab pos="567690" algn="l"/>
                <a:tab pos="2967355" algn="l"/>
                <a:tab pos="4178935" algn="l"/>
              </a:tabLst>
            </a:pP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Melestarikan</a:t>
            </a:r>
            <a:r>
              <a:rPr sz="28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800" spc="15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smtClean="0">
                <a:solidFill>
                  <a:prstClr val="black"/>
                </a:solidFill>
                <a:latin typeface="Calibri"/>
                <a:cs typeface="Calibri"/>
              </a:rPr>
              <a:t>menjamin</a:t>
            </a:r>
            <a:r>
              <a:rPr lang="en-US" sz="2800" b="1" spc="-5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smtClean="0">
                <a:solidFill>
                  <a:prstClr val="black"/>
                </a:solidFill>
                <a:latin typeface="Calibri"/>
                <a:cs typeface="Calibri"/>
              </a:rPr>
              <a:t>isi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bahan perpustakaan yang </a:t>
            </a:r>
            <a:r>
              <a:rPr sz="2800" spc="-5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>
                <a:solidFill>
                  <a:prstClr val="black"/>
                </a:solidFill>
                <a:latin typeface="Calibri"/>
                <a:cs typeface="Calibri"/>
              </a:rPr>
              <a:t>masih</a:t>
            </a:r>
            <a:r>
              <a:rPr sz="2800" spc="1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smtClean="0">
                <a:solidFill>
                  <a:prstClr val="black"/>
                </a:solidFill>
                <a:latin typeface="Calibri"/>
                <a:cs typeface="Calibri"/>
              </a:rPr>
              <a:t>bermanfaat</a:t>
            </a:r>
            <a:r>
              <a:rPr lang="en-US" sz="2800" spc="-5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smtClean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80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tetap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 lestari;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7055" marR="865505" indent="-342900">
              <a:buFontTx/>
              <a:buAutoNum type="arabicPeriod"/>
              <a:tabLst>
                <a:tab pos="567690" algn="l"/>
              </a:tabLst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Mengatasi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kendala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kekurangan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ruangan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apabila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masih </a:t>
            </a:r>
            <a:r>
              <a:rPr sz="28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disimpan dalam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bentuk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fisik;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7055" marR="322580" indent="-342900">
              <a:buFontTx/>
              <a:buAutoNum type="arabicPeriod"/>
              <a:tabLst>
                <a:tab pos="567690" algn="l"/>
              </a:tabLst>
            </a:pP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Mempercepat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penyebaran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informasi</a:t>
            </a: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melalui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distribusi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8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akses;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67055" marR="600710" indent="-342900">
              <a:buFontTx/>
              <a:buAutoNum type="arabicPeriod"/>
              <a:tabLst>
                <a:tab pos="567690" algn="l"/>
              </a:tabLst>
            </a:pP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Mencegah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akses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langsung</a:t>
            </a:r>
            <a:r>
              <a:rPr sz="28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kepada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koleksi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terutama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8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sudah </a:t>
            </a:r>
            <a:r>
              <a:rPr sz="2800" b="1" spc="-5" dirty="0">
                <a:solidFill>
                  <a:prstClr val="black"/>
                </a:solidFill>
                <a:latin typeface="Calibri"/>
                <a:cs typeface="Calibri"/>
              </a:rPr>
              <a:t>langka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termakan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usia.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0600" y="357166"/>
            <a:ext cx="11201400" cy="687751"/>
            <a:chOff x="713778" y="433730"/>
            <a:chExt cx="8117840" cy="633730"/>
          </a:xfrm>
        </p:grpSpPr>
        <p:sp>
          <p:nvSpPr>
            <p:cNvPr id="5" name="object 5"/>
            <p:cNvSpPr/>
            <p:nvPr/>
          </p:nvSpPr>
          <p:spPr>
            <a:xfrm>
              <a:off x="720851" y="440436"/>
              <a:ext cx="8105140" cy="620395"/>
            </a:xfrm>
            <a:custGeom>
              <a:avLst/>
              <a:gdLst/>
              <a:ahLst/>
              <a:cxnLst/>
              <a:rect l="l" t="t" r="r" b="b"/>
              <a:pathLst>
                <a:path w="8105140" h="620394">
                  <a:moveTo>
                    <a:pt x="8104632" y="620268"/>
                  </a:moveTo>
                  <a:lnTo>
                    <a:pt x="0" y="620268"/>
                  </a:lnTo>
                  <a:lnTo>
                    <a:pt x="0" y="0"/>
                  </a:lnTo>
                  <a:lnTo>
                    <a:pt x="8104632" y="0"/>
                  </a:lnTo>
                  <a:lnTo>
                    <a:pt x="8104632" y="620268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13778" y="433730"/>
              <a:ext cx="8117840" cy="633730"/>
            </a:xfrm>
            <a:custGeom>
              <a:avLst/>
              <a:gdLst/>
              <a:ahLst/>
              <a:cxnLst/>
              <a:rect l="l" t="t" r="r" b="b"/>
              <a:pathLst>
                <a:path w="8117840" h="633730">
                  <a:moveTo>
                    <a:pt x="8117395" y="633666"/>
                  </a:moveTo>
                  <a:lnTo>
                    <a:pt x="0" y="633666"/>
                  </a:lnTo>
                  <a:lnTo>
                    <a:pt x="0" y="0"/>
                  </a:lnTo>
                  <a:lnTo>
                    <a:pt x="8117395" y="0"/>
                  </a:lnTo>
                  <a:lnTo>
                    <a:pt x="8117395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620966"/>
                  </a:lnTo>
                  <a:lnTo>
                    <a:pt x="6350" y="620966"/>
                  </a:lnTo>
                  <a:lnTo>
                    <a:pt x="12700" y="627316"/>
                  </a:lnTo>
                  <a:lnTo>
                    <a:pt x="8117395" y="627316"/>
                  </a:lnTo>
                  <a:lnTo>
                    <a:pt x="8117395" y="633666"/>
                  </a:lnTo>
                  <a:close/>
                </a:path>
                <a:path w="8117840" h="633730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8117840" h="633730">
                  <a:moveTo>
                    <a:pt x="8104695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8104695" y="6350"/>
                  </a:lnTo>
                  <a:lnTo>
                    <a:pt x="8104695" y="12700"/>
                  </a:lnTo>
                  <a:close/>
                </a:path>
                <a:path w="8117840" h="633730">
                  <a:moveTo>
                    <a:pt x="8104695" y="627316"/>
                  </a:moveTo>
                  <a:lnTo>
                    <a:pt x="8104695" y="6350"/>
                  </a:lnTo>
                  <a:lnTo>
                    <a:pt x="8111045" y="12700"/>
                  </a:lnTo>
                  <a:lnTo>
                    <a:pt x="8117395" y="12700"/>
                  </a:lnTo>
                  <a:lnTo>
                    <a:pt x="8117395" y="620966"/>
                  </a:lnTo>
                  <a:lnTo>
                    <a:pt x="8111045" y="620966"/>
                  </a:lnTo>
                  <a:lnTo>
                    <a:pt x="8104695" y="627316"/>
                  </a:lnTo>
                  <a:close/>
                </a:path>
                <a:path w="8117840" h="633730">
                  <a:moveTo>
                    <a:pt x="8117395" y="12700"/>
                  </a:moveTo>
                  <a:lnTo>
                    <a:pt x="8111045" y="12700"/>
                  </a:lnTo>
                  <a:lnTo>
                    <a:pt x="8104695" y="6350"/>
                  </a:lnTo>
                  <a:lnTo>
                    <a:pt x="8117395" y="6350"/>
                  </a:lnTo>
                  <a:lnTo>
                    <a:pt x="8117395" y="12700"/>
                  </a:lnTo>
                  <a:close/>
                </a:path>
                <a:path w="8117840" h="633730">
                  <a:moveTo>
                    <a:pt x="12700" y="627316"/>
                  </a:moveTo>
                  <a:lnTo>
                    <a:pt x="6350" y="620966"/>
                  </a:lnTo>
                  <a:lnTo>
                    <a:pt x="12700" y="620966"/>
                  </a:lnTo>
                  <a:lnTo>
                    <a:pt x="12700" y="627316"/>
                  </a:lnTo>
                  <a:close/>
                </a:path>
                <a:path w="8117840" h="633730">
                  <a:moveTo>
                    <a:pt x="8104695" y="627316"/>
                  </a:moveTo>
                  <a:lnTo>
                    <a:pt x="12700" y="627316"/>
                  </a:lnTo>
                  <a:lnTo>
                    <a:pt x="12700" y="620966"/>
                  </a:lnTo>
                  <a:lnTo>
                    <a:pt x="8104695" y="620966"/>
                  </a:lnTo>
                  <a:lnTo>
                    <a:pt x="8104695" y="627316"/>
                  </a:lnTo>
                  <a:close/>
                </a:path>
                <a:path w="8117840" h="633730">
                  <a:moveTo>
                    <a:pt x="8117395" y="627316"/>
                  </a:moveTo>
                  <a:lnTo>
                    <a:pt x="8104695" y="627316"/>
                  </a:lnTo>
                  <a:lnTo>
                    <a:pt x="8111045" y="620966"/>
                  </a:lnTo>
                  <a:lnTo>
                    <a:pt x="8117395" y="620966"/>
                  </a:lnTo>
                  <a:lnTo>
                    <a:pt x="8117395" y="62731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05000" y="502310"/>
            <a:ext cx="34290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Tujuan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5274" y="337486"/>
            <a:ext cx="765175" cy="734060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206" y="733983"/>
                </a:moveTo>
                <a:lnTo>
                  <a:pt x="334222" y="731124"/>
                </a:lnTo>
                <a:lnTo>
                  <a:pt x="288018" y="722774"/>
                </a:lnTo>
                <a:lnTo>
                  <a:pt x="243953" y="709277"/>
                </a:lnTo>
                <a:lnTo>
                  <a:pt x="202385" y="690976"/>
                </a:lnTo>
                <a:lnTo>
                  <a:pt x="163675" y="668214"/>
                </a:lnTo>
                <a:lnTo>
                  <a:pt x="128182" y="641333"/>
                </a:lnTo>
                <a:lnTo>
                  <a:pt x="96266" y="610677"/>
                </a:lnTo>
                <a:lnTo>
                  <a:pt x="68285" y="576588"/>
                </a:lnTo>
                <a:lnTo>
                  <a:pt x="44600" y="539410"/>
                </a:lnTo>
                <a:lnTo>
                  <a:pt x="25569" y="499485"/>
                </a:lnTo>
                <a:lnTo>
                  <a:pt x="11553" y="457157"/>
                </a:lnTo>
                <a:lnTo>
                  <a:pt x="2910" y="412768"/>
                </a:lnTo>
                <a:lnTo>
                  <a:pt x="0" y="366661"/>
                </a:lnTo>
                <a:lnTo>
                  <a:pt x="2910" y="320698"/>
                </a:lnTo>
                <a:lnTo>
                  <a:pt x="11553" y="276430"/>
                </a:lnTo>
                <a:lnTo>
                  <a:pt x="25569" y="234202"/>
                </a:lnTo>
                <a:lnTo>
                  <a:pt x="44600" y="194359"/>
                </a:lnTo>
                <a:lnTo>
                  <a:pt x="68285" y="157246"/>
                </a:lnTo>
                <a:lnTo>
                  <a:pt x="96266" y="123208"/>
                </a:lnTo>
                <a:lnTo>
                  <a:pt x="128182" y="92589"/>
                </a:lnTo>
                <a:lnTo>
                  <a:pt x="163675" y="65735"/>
                </a:lnTo>
                <a:lnTo>
                  <a:pt x="202385" y="42990"/>
                </a:lnTo>
                <a:lnTo>
                  <a:pt x="243953" y="24699"/>
                </a:lnTo>
                <a:lnTo>
                  <a:pt x="288018" y="11207"/>
                </a:lnTo>
                <a:lnTo>
                  <a:pt x="334222" y="2859"/>
                </a:lnTo>
                <a:lnTo>
                  <a:pt x="382206" y="0"/>
                </a:lnTo>
                <a:lnTo>
                  <a:pt x="430190" y="2859"/>
                </a:lnTo>
                <a:lnTo>
                  <a:pt x="476395" y="11208"/>
                </a:lnTo>
                <a:lnTo>
                  <a:pt x="520463" y="24703"/>
                </a:lnTo>
                <a:lnTo>
                  <a:pt x="562036" y="42999"/>
                </a:lnTo>
                <a:lnTo>
                  <a:pt x="600755" y="65754"/>
                </a:lnTo>
                <a:lnTo>
                  <a:pt x="636262" y="92622"/>
                </a:lnTo>
                <a:lnTo>
                  <a:pt x="668198" y="123259"/>
                </a:lnTo>
                <a:lnTo>
                  <a:pt x="696204" y="157323"/>
                </a:lnTo>
                <a:lnTo>
                  <a:pt x="719922" y="194469"/>
                </a:lnTo>
                <a:lnTo>
                  <a:pt x="738993" y="234352"/>
                </a:lnTo>
                <a:lnTo>
                  <a:pt x="753059" y="276630"/>
                </a:lnTo>
                <a:lnTo>
                  <a:pt x="761762" y="320958"/>
                </a:lnTo>
                <a:lnTo>
                  <a:pt x="764743" y="366991"/>
                </a:lnTo>
                <a:lnTo>
                  <a:pt x="761762" y="413028"/>
                </a:lnTo>
                <a:lnTo>
                  <a:pt x="753059" y="457357"/>
                </a:lnTo>
                <a:lnTo>
                  <a:pt x="738993" y="499636"/>
                </a:lnTo>
                <a:lnTo>
                  <a:pt x="719922" y="539520"/>
                </a:lnTo>
                <a:lnTo>
                  <a:pt x="696204" y="576665"/>
                </a:lnTo>
                <a:lnTo>
                  <a:pt x="668198" y="610729"/>
                </a:lnTo>
                <a:lnTo>
                  <a:pt x="636262" y="641366"/>
                </a:lnTo>
                <a:lnTo>
                  <a:pt x="600755" y="668233"/>
                </a:lnTo>
                <a:lnTo>
                  <a:pt x="562036" y="690986"/>
                </a:lnTo>
                <a:lnTo>
                  <a:pt x="520463" y="709282"/>
                </a:lnTo>
                <a:lnTo>
                  <a:pt x="476395" y="722776"/>
                </a:lnTo>
                <a:lnTo>
                  <a:pt x="430190" y="731124"/>
                </a:lnTo>
                <a:lnTo>
                  <a:pt x="382206" y="733983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" y="5572760"/>
            <a:ext cx="2066544" cy="1284732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43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456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6778" y="226165"/>
            <a:ext cx="11025223" cy="734060"/>
            <a:chOff x="301556" y="239128"/>
            <a:chExt cx="8541200" cy="734060"/>
          </a:xfrm>
        </p:grpSpPr>
        <p:sp>
          <p:nvSpPr>
            <p:cNvPr id="3" name="object 3"/>
            <p:cNvSpPr/>
            <p:nvPr/>
          </p:nvSpPr>
          <p:spPr>
            <a:xfrm>
              <a:off x="737616" y="294131"/>
              <a:ext cx="8105140" cy="622300"/>
            </a:xfrm>
            <a:custGeom>
              <a:avLst/>
              <a:gdLst/>
              <a:ahLst/>
              <a:cxnLst/>
              <a:rect l="l" t="t" r="r" b="b"/>
              <a:pathLst>
                <a:path w="8105140" h="622300">
                  <a:moveTo>
                    <a:pt x="8104632" y="621792"/>
                  </a:moveTo>
                  <a:lnTo>
                    <a:pt x="0" y="621792"/>
                  </a:lnTo>
                  <a:lnTo>
                    <a:pt x="0" y="0"/>
                  </a:lnTo>
                  <a:lnTo>
                    <a:pt x="8104632" y="0"/>
                  </a:lnTo>
                  <a:lnTo>
                    <a:pt x="8104632" y="621792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01556" y="239128"/>
              <a:ext cx="581367" cy="734060"/>
            </a:xfrm>
            <a:custGeom>
              <a:avLst/>
              <a:gdLst/>
              <a:ahLst/>
              <a:cxnLst/>
              <a:rect l="l" t="t" r="r" b="b"/>
              <a:pathLst>
                <a:path w="765810" h="734060">
                  <a:moveTo>
                    <a:pt x="382701" y="733983"/>
                  </a:moveTo>
                  <a:lnTo>
                    <a:pt x="334715" y="731124"/>
                  </a:lnTo>
                  <a:lnTo>
                    <a:pt x="288507" y="722776"/>
                  </a:lnTo>
                  <a:lnTo>
                    <a:pt x="244435" y="709283"/>
                  </a:lnTo>
                  <a:lnTo>
                    <a:pt x="202858" y="690989"/>
                  </a:lnTo>
                  <a:lnTo>
                    <a:pt x="164133" y="668239"/>
                  </a:lnTo>
                  <a:lnTo>
                    <a:pt x="128620" y="641377"/>
                  </a:lnTo>
                  <a:lnTo>
                    <a:pt x="96675" y="610746"/>
                  </a:lnTo>
                  <a:lnTo>
                    <a:pt x="68656" y="576692"/>
                  </a:lnTo>
                  <a:lnTo>
                    <a:pt x="44923" y="539558"/>
                  </a:lnTo>
                  <a:lnTo>
                    <a:pt x="25832" y="499688"/>
                  </a:lnTo>
                  <a:lnTo>
                    <a:pt x="11743" y="457426"/>
                  </a:lnTo>
                  <a:lnTo>
                    <a:pt x="3013" y="413118"/>
                  </a:lnTo>
                  <a:lnTo>
                    <a:pt x="0" y="367106"/>
                  </a:lnTo>
                  <a:lnTo>
                    <a:pt x="3013" y="321048"/>
                  </a:lnTo>
                  <a:lnTo>
                    <a:pt x="11743" y="276699"/>
                  </a:lnTo>
                  <a:lnTo>
                    <a:pt x="25832" y="234404"/>
                  </a:lnTo>
                  <a:lnTo>
                    <a:pt x="44923" y="194507"/>
                  </a:lnTo>
                  <a:lnTo>
                    <a:pt x="68656" y="157350"/>
                  </a:lnTo>
                  <a:lnTo>
                    <a:pt x="96675" y="123277"/>
                  </a:lnTo>
                  <a:lnTo>
                    <a:pt x="128620" y="92633"/>
                  </a:lnTo>
                  <a:lnTo>
                    <a:pt x="164133" y="65760"/>
                  </a:lnTo>
                  <a:lnTo>
                    <a:pt x="202858" y="43003"/>
                  </a:lnTo>
                  <a:lnTo>
                    <a:pt x="244435" y="24704"/>
                  </a:lnTo>
                  <a:lnTo>
                    <a:pt x="288507" y="11208"/>
                  </a:lnTo>
                  <a:lnTo>
                    <a:pt x="334715" y="2859"/>
                  </a:lnTo>
                  <a:lnTo>
                    <a:pt x="382701" y="0"/>
                  </a:lnTo>
                  <a:lnTo>
                    <a:pt x="430685" y="2859"/>
                  </a:lnTo>
                  <a:lnTo>
                    <a:pt x="476890" y="11208"/>
                  </a:lnTo>
                  <a:lnTo>
                    <a:pt x="520959" y="24703"/>
                  </a:lnTo>
                  <a:lnTo>
                    <a:pt x="562532" y="42999"/>
                  </a:lnTo>
                  <a:lnTo>
                    <a:pt x="601251" y="65754"/>
                  </a:lnTo>
                  <a:lnTo>
                    <a:pt x="636757" y="92622"/>
                  </a:lnTo>
                  <a:lnTo>
                    <a:pt x="668693" y="123259"/>
                  </a:lnTo>
                  <a:lnTo>
                    <a:pt x="696699" y="157323"/>
                  </a:lnTo>
                  <a:lnTo>
                    <a:pt x="720417" y="194469"/>
                  </a:lnTo>
                  <a:lnTo>
                    <a:pt x="739488" y="234352"/>
                  </a:lnTo>
                  <a:lnTo>
                    <a:pt x="753555" y="276630"/>
                  </a:lnTo>
                  <a:lnTo>
                    <a:pt x="762257" y="320958"/>
                  </a:lnTo>
                  <a:lnTo>
                    <a:pt x="765238" y="366991"/>
                  </a:lnTo>
                  <a:lnTo>
                    <a:pt x="762257" y="413028"/>
                  </a:lnTo>
                  <a:lnTo>
                    <a:pt x="753555" y="457357"/>
                  </a:lnTo>
                  <a:lnTo>
                    <a:pt x="739488" y="499636"/>
                  </a:lnTo>
                  <a:lnTo>
                    <a:pt x="720417" y="539520"/>
                  </a:lnTo>
                  <a:lnTo>
                    <a:pt x="696699" y="576665"/>
                  </a:lnTo>
                  <a:lnTo>
                    <a:pt x="668693" y="610729"/>
                  </a:lnTo>
                  <a:lnTo>
                    <a:pt x="636757" y="641366"/>
                  </a:lnTo>
                  <a:lnTo>
                    <a:pt x="601251" y="668233"/>
                  </a:lnTo>
                  <a:lnTo>
                    <a:pt x="562532" y="690986"/>
                  </a:lnTo>
                  <a:lnTo>
                    <a:pt x="520959" y="709282"/>
                  </a:lnTo>
                  <a:lnTo>
                    <a:pt x="476890" y="722776"/>
                  </a:lnTo>
                  <a:lnTo>
                    <a:pt x="430685" y="731124"/>
                  </a:lnTo>
                  <a:lnTo>
                    <a:pt x="382701" y="733983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0629" y="357085"/>
            <a:ext cx="708717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53390" algn="l"/>
              </a:tabLst>
            </a:pPr>
            <a:r>
              <a:rPr sz="4400" spc="-7" baseline="198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Media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Bentuk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Mikro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(Microform)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899" y="999299"/>
            <a:ext cx="77628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Alih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media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bentuk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micro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merupakan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sebuah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cara/upaya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D75B6"/>
                </a:solidFill>
                <a:latin typeface="Calibri"/>
                <a:cs typeface="Calibri"/>
              </a:rPr>
              <a:t>mengubah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media </a:t>
            </a:r>
            <a:r>
              <a:rPr sz="2400" b="1" spc="-15" dirty="0">
                <a:solidFill>
                  <a:srgbClr val="2D75B6"/>
                </a:solidFill>
                <a:latin typeface="Calibri"/>
                <a:cs typeface="Calibri"/>
              </a:rPr>
              <a:t>tercetak 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kedalam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media </a:t>
            </a:r>
            <a:r>
              <a:rPr sz="2400" b="1" spc="-20" dirty="0">
                <a:solidFill>
                  <a:srgbClr val="2D75B6"/>
                </a:solidFill>
                <a:latin typeface="Calibri"/>
                <a:cs typeface="Calibri"/>
              </a:rPr>
              <a:t>bentuk 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mikro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538235"/>
                </a:solidFill>
                <a:latin typeface="Calibri"/>
                <a:cs typeface="Calibri"/>
              </a:rPr>
              <a:t>berbahan</a:t>
            </a:r>
            <a:r>
              <a:rPr sz="2400" b="1" spc="-25" dirty="0">
                <a:solidFill>
                  <a:srgbClr val="538235"/>
                </a:solidFill>
                <a:latin typeface="Calibri"/>
                <a:cs typeface="Calibri"/>
              </a:rPr>
              <a:t> silver</a:t>
            </a:r>
            <a:r>
              <a:rPr sz="2400" b="1" spc="-1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538235"/>
                </a:solidFill>
                <a:latin typeface="Calibri"/>
                <a:cs typeface="Calibri"/>
              </a:rPr>
              <a:t>halida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95340" y="2205051"/>
          <a:ext cx="9787006" cy="381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77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292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Keuntungan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1493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Kerugian/Hambatan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2839">
                <a:tc>
                  <a:txBody>
                    <a:bodyPr/>
                    <a:lstStyle/>
                    <a:p>
                      <a:pPr marL="355600" marR="196850" indent="-265113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 MT"/>
                        <a:buChar char="•"/>
                        <a:tabLst/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Sebagai alternatif penyimpanan jangka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panjang (arsip), apabila disimpan sesuai </a:t>
                      </a:r>
                      <a:r>
                        <a:rPr sz="20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standard dapat bertahan hingga 500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tahun.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142875" indent="-28575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 MT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Biaya produksi tinggi (tidak murah) baik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dari sarana-prasarana pendukungnya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maupun bahan bakunya yang saat ini sulit </a:t>
                      </a:r>
                      <a:r>
                        <a:rPr sz="20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dicari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(mikrofilm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maupun mikrofis).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433705" marR="263525" indent="-342900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Secara prinsip kerja, tidak memerlukan </a:t>
                      </a:r>
                      <a:r>
                        <a:rPr sz="20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perangkat berbasis komputer karena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hanya memperbesar obyek (magnifiy)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pada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koleksi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396875" indent="-285750" algn="just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 MT"/>
                        <a:buChar char="•"/>
                        <a:tabLst>
                          <a:tab pos="37719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Kesiapan sumber daya manusia dalam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menangani dan mengalih media dalam </a:t>
                      </a:r>
                      <a:r>
                        <a:rPr sz="20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bentuk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mikro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terbatas.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433705" marR="108585" indent="-342900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 dipengaruhi oleh teknologi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komputer (baik perangkat keras maupun </a:t>
                      </a:r>
                      <a:r>
                        <a:rPr sz="20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lunaknya)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6132" y="4786322"/>
            <a:ext cx="3151631" cy="18089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334096"/>
            <a:ext cx="2066544" cy="1523904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79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95406" y="285728"/>
            <a:ext cx="10596594" cy="622300"/>
          </a:xfrm>
          <a:custGeom>
            <a:avLst/>
            <a:gdLst/>
            <a:ahLst/>
            <a:cxnLst/>
            <a:rect l="l" t="t" r="r" b="b"/>
            <a:pathLst>
              <a:path w="8105140" h="622300">
                <a:moveTo>
                  <a:pt x="8104632" y="621792"/>
                </a:moveTo>
                <a:lnTo>
                  <a:pt x="0" y="621792"/>
                </a:lnTo>
                <a:lnTo>
                  <a:pt x="0" y="0"/>
                </a:lnTo>
                <a:lnTo>
                  <a:pt x="8104632" y="0"/>
                </a:lnTo>
                <a:lnTo>
                  <a:pt x="8104632" y="621792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0628" y="357085"/>
            <a:ext cx="41529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53390" algn="l"/>
              </a:tabLst>
            </a:pPr>
            <a:r>
              <a:rPr sz="4200" spc="-7" baseline="198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Alih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Bentuk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40127" y="931697"/>
            <a:ext cx="78155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Alih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media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bentuk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digital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merupakan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sebuah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cara/upaya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untuk </a:t>
            </a:r>
            <a:r>
              <a:rPr sz="2400" spc="-5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D75B6"/>
                </a:solidFill>
                <a:latin typeface="Calibri"/>
                <a:cs typeface="Calibri"/>
              </a:rPr>
              <a:t>mengubah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 media 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“Pembawa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 Informasi”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 kedalam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 media 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yang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 dapat </a:t>
            </a:r>
            <a:r>
              <a:rPr sz="2400" b="1" spc="-30" dirty="0">
                <a:solidFill>
                  <a:srgbClr val="2D75B6"/>
                </a:solidFill>
                <a:latin typeface="Calibri"/>
                <a:cs typeface="Calibri"/>
              </a:rPr>
              <a:t>menyimpan sinyal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listrik </a:t>
            </a:r>
            <a:r>
              <a:rPr sz="2400" b="1" spc="-20" dirty="0">
                <a:solidFill>
                  <a:srgbClr val="2D75B6"/>
                </a:solidFill>
                <a:latin typeface="Calibri"/>
                <a:cs typeface="Calibri"/>
              </a:rPr>
              <a:t>berbentuk </a:t>
            </a:r>
            <a:r>
              <a:rPr sz="2400" b="1" spc="-25" dirty="0">
                <a:solidFill>
                  <a:srgbClr val="2D75B6"/>
                </a:solidFill>
                <a:latin typeface="Calibri"/>
                <a:cs typeface="Calibri"/>
              </a:rPr>
              <a:t>digital </a:t>
            </a:r>
            <a:r>
              <a:rPr sz="2400" b="1" spc="-10" dirty="0">
                <a:solidFill>
                  <a:srgbClr val="2D75B6"/>
                </a:solidFill>
                <a:latin typeface="Calibri"/>
                <a:cs typeface="Calibri"/>
              </a:rPr>
              <a:t>(0 </a:t>
            </a:r>
            <a:r>
              <a:rPr sz="2400" b="1" spc="-20" dirty="0">
                <a:solidFill>
                  <a:srgbClr val="2D75B6"/>
                </a:solidFill>
                <a:latin typeface="Calibri"/>
                <a:cs typeface="Calibri"/>
              </a:rPr>
              <a:t>dan </a:t>
            </a:r>
            <a:r>
              <a:rPr sz="2400" b="1" dirty="0">
                <a:solidFill>
                  <a:srgbClr val="2D75B6"/>
                </a:solidFill>
                <a:latin typeface="Calibri"/>
                <a:cs typeface="Calibri"/>
              </a:rPr>
              <a:t>1)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385622"/>
                </a:solidFill>
                <a:latin typeface="Calibri"/>
                <a:cs typeface="Calibri"/>
              </a:rPr>
              <a:t>informasinya</a:t>
            </a:r>
            <a:r>
              <a:rPr sz="2400" b="1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85622"/>
                </a:solidFill>
                <a:latin typeface="Calibri"/>
                <a:cs typeface="Calibri"/>
              </a:rPr>
              <a:t>pun harus</a:t>
            </a:r>
            <a:r>
              <a:rPr sz="2400" b="1" spc="-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85622"/>
                </a:solidFill>
                <a:latin typeface="Calibri"/>
                <a:cs typeface="Calibri"/>
              </a:rPr>
              <a:t>diubah</a:t>
            </a:r>
            <a:r>
              <a:rPr sz="2400" b="1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85622"/>
                </a:solidFill>
                <a:latin typeface="Calibri"/>
                <a:cs typeface="Calibri"/>
              </a:rPr>
              <a:t>menjadi</a:t>
            </a:r>
            <a:r>
              <a:rPr sz="2400" b="1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85622"/>
                </a:solidFill>
                <a:latin typeface="Calibri"/>
                <a:cs typeface="Calibri"/>
              </a:rPr>
              <a:t>bentuk</a:t>
            </a:r>
            <a:r>
              <a:rPr sz="2400" b="1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85622"/>
                </a:solidFill>
                <a:latin typeface="Calibri"/>
                <a:cs typeface="Calibri"/>
              </a:rPr>
              <a:t>digital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09654" y="2534373"/>
          <a:ext cx="9787006" cy="37623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63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406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2839">
                <a:tc>
                  <a:txBody>
                    <a:bodyPr/>
                    <a:lstStyle/>
                    <a:p>
                      <a:pPr marL="434340" marR="270510" indent="-342900">
                        <a:lnSpc>
                          <a:spcPct val="100000"/>
                        </a:lnSpc>
                        <a:spcBef>
                          <a:spcPts val="114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Dapat dengan mudah diaplikasikan pada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berbagai macam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perangkat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digital saat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ini </a:t>
                      </a:r>
                      <a:r>
                        <a:rPr sz="20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teknologi jaringan internet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194310" indent="-285750">
                        <a:lnSpc>
                          <a:spcPct val="100000"/>
                        </a:lnSpc>
                        <a:spcBef>
                          <a:spcPts val="114"/>
                        </a:spcBef>
                        <a:buFont typeface="Arial MT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Memerlukan usaha untuk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mengubahnya (digitasi) yang kadang </a:t>
                      </a:r>
                      <a:r>
                        <a:rPr sz="20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murah baik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dari kesiapan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SDM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maupun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sarana-prasarana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329">
                <a:tc>
                  <a:txBody>
                    <a:bodyPr/>
                    <a:lstStyle/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Distribusi cepat karena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berbentuk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file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77190" indent="-286385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Terikat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dengan teknologi komputer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329">
                <a:tc>
                  <a:txBody>
                    <a:bodyPr/>
                    <a:lstStyle/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Sulit tergradasi oleh gangguan alam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76555" marR="292735" indent="-28575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376555" algn="l"/>
                          <a:tab pos="37719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Kadangkala cepat usang karena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perkembangan teknologi komputer </a:t>
                      </a:r>
                      <a:r>
                        <a:rPr sz="20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yang cepat serta gangguan secara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logik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seperti manipulasi data,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virus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komputer,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0" dirty="0">
                          <a:latin typeface="Calibri"/>
                          <a:cs typeface="Calibri"/>
                        </a:rPr>
                        <a:t>illegal</a:t>
                      </a:r>
                      <a:r>
                        <a:rPr sz="2000" i="1" spc="-5" dirty="0">
                          <a:latin typeface="Calibri"/>
                          <a:cs typeface="Calibri"/>
                        </a:rPr>
                        <a:t> copying,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dsb.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Biaya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produksi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rendah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19810">
                <a:tc>
                  <a:txBody>
                    <a:bodyPr/>
                    <a:lstStyle/>
                    <a:p>
                      <a:pPr marL="434340" marR="86995" indent="-34290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Bersifat Multi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–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Media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(Dapat menampilkan </a:t>
                      </a:r>
                      <a:r>
                        <a:rPr sz="20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informasi dengan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berbagai bentuk).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1" y="2560321"/>
            <a:ext cx="1554479" cy="41147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80" y="2560321"/>
            <a:ext cx="2468879" cy="41147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573268"/>
            <a:ext cx="2066544" cy="128473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45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5" name="object 4"/>
          <p:cNvSpPr/>
          <p:nvPr/>
        </p:nvSpPr>
        <p:spPr>
          <a:xfrm>
            <a:off x="1166778" y="285728"/>
            <a:ext cx="714380" cy="642942"/>
          </a:xfrm>
          <a:custGeom>
            <a:avLst/>
            <a:gdLst/>
            <a:ahLst/>
            <a:cxnLst/>
            <a:rect l="l" t="t" r="r" b="b"/>
            <a:pathLst>
              <a:path w="765810" h="734060">
                <a:moveTo>
                  <a:pt x="382701" y="733983"/>
                </a:moveTo>
                <a:lnTo>
                  <a:pt x="334715" y="731124"/>
                </a:lnTo>
                <a:lnTo>
                  <a:pt x="288507" y="722776"/>
                </a:lnTo>
                <a:lnTo>
                  <a:pt x="244435" y="709283"/>
                </a:lnTo>
                <a:lnTo>
                  <a:pt x="202858" y="690989"/>
                </a:lnTo>
                <a:lnTo>
                  <a:pt x="164133" y="668239"/>
                </a:lnTo>
                <a:lnTo>
                  <a:pt x="128620" y="641377"/>
                </a:lnTo>
                <a:lnTo>
                  <a:pt x="96675" y="610746"/>
                </a:lnTo>
                <a:lnTo>
                  <a:pt x="68656" y="576692"/>
                </a:lnTo>
                <a:lnTo>
                  <a:pt x="44923" y="539558"/>
                </a:lnTo>
                <a:lnTo>
                  <a:pt x="25832" y="499688"/>
                </a:lnTo>
                <a:lnTo>
                  <a:pt x="11743" y="457426"/>
                </a:lnTo>
                <a:lnTo>
                  <a:pt x="3013" y="413118"/>
                </a:lnTo>
                <a:lnTo>
                  <a:pt x="0" y="367106"/>
                </a:lnTo>
                <a:lnTo>
                  <a:pt x="3013" y="321048"/>
                </a:lnTo>
                <a:lnTo>
                  <a:pt x="11743" y="276699"/>
                </a:lnTo>
                <a:lnTo>
                  <a:pt x="25832" y="234404"/>
                </a:lnTo>
                <a:lnTo>
                  <a:pt x="44923" y="194507"/>
                </a:lnTo>
                <a:lnTo>
                  <a:pt x="68656" y="157350"/>
                </a:lnTo>
                <a:lnTo>
                  <a:pt x="96675" y="123277"/>
                </a:lnTo>
                <a:lnTo>
                  <a:pt x="128620" y="92633"/>
                </a:lnTo>
                <a:lnTo>
                  <a:pt x="164133" y="65760"/>
                </a:lnTo>
                <a:lnTo>
                  <a:pt x="202858" y="43003"/>
                </a:lnTo>
                <a:lnTo>
                  <a:pt x="244435" y="24704"/>
                </a:lnTo>
                <a:lnTo>
                  <a:pt x="288507" y="11208"/>
                </a:lnTo>
                <a:lnTo>
                  <a:pt x="334715" y="2859"/>
                </a:lnTo>
                <a:lnTo>
                  <a:pt x="382701" y="0"/>
                </a:lnTo>
                <a:lnTo>
                  <a:pt x="430685" y="2859"/>
                </a:lnTo>
                <a:lnTo>
                  <a:pt x="476890" y="11208"/>
                </a:lnTo>
                <a:lnTo>
                  <a:pt x="520959" y="24703"/>
                </a:lnTo>
                <a:lnTo>
                  <a:pt x="562532" y="42999"/>
                </a:lnTo>
                <a:lnTo>
                  <a:pt x="601251" y="65754"/>
                </a:lnTo>
                <a:lnTo>
                  <a:pt x="636757" y="92622"/>
                </a:lnTo>
                <a:lnTo>
                  <a:pt x="668693" y="123259"/>
                </a:lnTo>
                <a:lnTo>
                  <a:pt x="696699" y="157323"/>
                </a:lnTo>
                <a:lnTo>
                  <a:pt x="720417" y="194469"/>
                </a:lnTo>
                <a:lnTo>
                  <a:pt x="739488" y="234352"/>
                </a:lnTo>
                <a:lnTo>
                  <a:pt x="753555" y="276630"/>
                </a:lnTo>
                <a:lnTo>
                  <a:pt x="762257" y="320958"/>
                </a:lnTo>
                <a:lnTo>
                  <a:pt x="765238" y="366991"/>
                </a:lnTo>
                <a:lnTo>
                  <a:pt x="762257" y="413028"/>
                </a:lnTo>
                <a:lnTo>
                  <a:pt x="753555" y="457357"/>
                </a:lnTo>
                <a:lnTo>
                  <a:pt x="739488" y="499636"/>
                </a:lnTo>
                <a:lnTo>
                  <a:pt x="720417" y="539520"/>
                </a:lnTo>
                <a:lnTo>
                  <a:pt x="696699" y="576665"/>
                </a:lnTo>
                <a:lnTo>
                  <a:pt x="668693" y="610729"/>
                </a:lnTo>
                <a:lnTo>
                  <a:pt x="636757" y="641366"/>
                </a:lnTo>
                <a:lnTo>
                  <a:pt x="601251" y="668233"/>
                </a:lnTo>
                <a:lnTo>
                  <a:pt x="562532" y="690986"/>
                </a:lnTo>
                <a:lnTo>
                  <a:pt x="520959" y="709282"/>
                </a:lnTo>
                <a:lnTo>
                  <a:pt x="476890" y="722776"/>
                </a:lnTo>
                <a:lnTo>
                  <a:pt x="430685" y="731124"/>
                </a:lnTo>
                <a:lnTo>
                  <a:pt x="382701" y="733983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8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9767" y="4114881"/>
            <a:ext cx="1217676" cy="18729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47341" y="1081506"/>
            <a:ext cx="8481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dikatakan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seluruh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bahan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perpustakaan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dapat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dialih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mediakan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menjadi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bentuk</a:t>
            </a:r>
            <a:r>
              <a:rPr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digital</a:t>
            </a:r>
            <a:endParaRPr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2596" y="1546861"/>
            <a:ext cx="2928958" cy="3733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58228" y="1540764"/>
            <a:ext cx="2866862" cy="340477"/>
          </a:xfrm>
          <a:prstGeom prst="rect">
            <a:avLst/>
          </a:prstGeom>
          <a:solidFill>
            <a:srgbClr val="1F3863"/>
          </a:solidFill>
        </p:spPr>
        <p:txBody>
          <a:bodyPr vert="horz" wrap="square" lIns="0" tIns="32384" rIns="0" bIns="0" rtlCol="0">
            <a:spAutoFit/>
          </a:bodyPr>
          <a:lstStyle/>
          <a:p>
            <a:pPr marL="457200">
              <a:spcBef>
                <a:spcPts val="254"/>
              </a:spcBef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Koleksi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Terekam</a:t>
            </a:r>
            <a:endParaRPr sz="20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2530" y="2043392"/>
            <a:ext cx="4429155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Bahan perpustakaan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menggunakan media untuk ditulis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atau dicetak sehingga menghasilkan </a:t>
            </a:r>
            <a:r>
              <a:rPr sz="2000" spc="-3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informasi.</a:t>
            </a:r>
            <a:endParaRPr sz="20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4107" y="4516867"/>
            <a:ext cx="836562" cy="103867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53190" y="2115782"/>
            <a:ext cx="4500594" cy="20640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spcBef>
                <a:spcPts val="95"/>
              </a:spcBef>
            </a:pP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Bahan perpustakaan yang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direkam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menggunakan media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rekam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melalui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hantaran listrik, magnetik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maupun sinar.</a:t>
            </a:r>
            <a:endParaRPr sz="2000">
              <a:solidFill>
                <a:prstClr val="black"/>
              </a:solidFill>
              <a:latin typeface="Calibri"/>
              <a:cs typeface="Calibri"/>
            </a:endParaRPr>
          </a:p>
          <a:p>
            <a:pPr marL="198755" marR="191770" indent="-1270" algn="ctr">
              <a:spcBef>
                <a:spcPts val="1550"/>
              </a:spcBef>
            </a:pP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Umumnya diperlukan alat baca,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karena secara kasat mata, informasi </a:t>
            </a:r>
            <a:r>
              <a:rPr sz="2000" spc="-3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tidak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terlihat</a:t>
            </a:r>
            <a:endParaRPr sz="20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49922" y="4259579"/>
            <a:ext cx="3990340" cy="1728470"/>
            <a:chOff x="4625922" y="4259579"/>
            <a:chExt cx="3990340" cy="172847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5922" y="4629822"/>
              <a:ext cx="837973" cy="103996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401055" y="4966715"/>
              <a:ext cx="501650" cy="398145"/>
            </a:xfrm>
            <a:custGeom>
              <a:avLst/>
              <a:gdLst/>
              <a:ahLst/>
              <a:cxnLst/>
              <a:rect l="l" t="t" r="r" b="b"/>
              <a:pathLst>
                <a:path w="501650" h="398145">
                  <a:moveTo>
                    <a:pt x="301752" y="397763"/>
                  </a:moveTo>
                  <a:lnTo>
                    <a:pt x="301752" y="297180"/>
                  </a:lnTo>
                  <a:lnTo>
                    <a:pt x="0" y="297180"/>
                  </a:lnTo>
                  <a:lnTo>
                    <a:pt x="0" y="99060"/>
                  </a:lnTo>
                  <a:lnTo>
                    <a:pt x="301752" y="99060"/>
                  </a:lnTo>
                  <a:lnTo>
                    <a:pt x="301752" y="0"/>
                  </a:lnTo>
                  <a:lnTo>
                    <a:pt x="501396" y="198120"/>
                  </a:lnTo>
                  <a:lnTo>
                    <a:pt x="301752" y="397763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395328" y="4951412"/>
              <a:ext cx="516255" cy="427990"/>
            </a:xfrm>
            <a:custGeom>
              <a:avLst/>
              <a:gdLst/>
              <a:ahLst/>
              <a:cxnLst/>
              <a:rect l="l" t="t" r="r" b="b"/>
              <a:pathLst>
                <a:path w="516254" h="427989">
                  <a:moveTo>
                    <a:pt x="301840" y="114579"/>
                  </a:moveTo>
                  <a:lnTo>
                    <a:pt x="301840" y="0"/>
                  </a:lnTo>
                  <a:lnTo>
                    <a:pt x="317169" y="15328"/>
                  </a:lnTo>
                  <a:lnTo>
                    <a:pt x="314540" y="15328"/>
                  </a:lnTo>
                  <a:lnTo>
                    <a:pt x="303695" y="19812"/>
                  </a:lnTo>
                  <a:lnTo>
                    <a:pt x="314540" y="30657"/>
                  </a:lnTo>
                  <a:lnTo>
                    <a:pt x="314540" y="108229"/>
                  </a:lnTo>
                  <a:lnTo>
                    <a:pt x="308190" y="108229"/>
                  </a:lnTo>
                  <a:lnTo>
                    <a:pt x="301840" y="114579"/>
                  </a:lnTo>
                  <a:close/>
                </a:path>
                <a:path w="516254" h="427989">
                  <a:moveTo>
                    <a:pt x="314540" y="30657"/>
                  </a:moveTo>
                  <a:lnTo>
                    <a:pt x="303695" y="19812"/>
                  </a:lnTo>
                  <a:lnTo>
                    <a:pt x="314540" y="15328"/>
                  </a:lnTo>
                  <a:lnTo>
                    <a:pt x="314540" y="30657"/>
                  </a:lnTo>
                  <a:close/>
                </a:path>
                <a:path w="516254" h="427989">
                  <a:moveTo>
                    <a:pt x="497706" y="213823"/>
                  </a:moveTo>
                  <a:lnTo>
                    <a:pt x="314540" y="30657"/>
                  </a:lnTo>
                  <a:lnTo>
                    <a:pt x="314540" y="15328"/>
                  </a:lnTo>
                  <a:lnTo>
                    <a:pt x="317169" y="15328"/>
                  </a:lnTo>
                  <a:lnTo>
                    <a:pt x="511175" y="209334"/>
                  </a:lnTo>
                  <a:lnTo>
                    <a:pt x="502196" y="209334"/>
                  </a:lnTo>
                  <a:lnTo>
                    <a:pt x="497706" y="213823"/>
                  </a:lnTo>
                  <a:close/>
                </a:path>
                <a:path w="516254" h="427989">
                  <a:moveTo>
                    <a:pt x="301840" y="319417"/>
                  </a:moveTo>
                  <a:lnTo>
                    <a:pt x="0" y="319417"/>
                  </a:lnTo>
                  <a:lnTo>
                    <a:pt x="0" y="108229"/>
                  </a:lnTo>
                  <a:lnTo>
                    <a:pt x="301840" y="108229"/>
                  </a:lnTo>
                  <a:lnTo>
                    <a:pt x="301840" y="114579"/>
                  </a:lnTo>
                  <a:lnTo>
                    <a:pt x="12700" y="114579"/>
                  </a:lnTo>
                  <a:lnTo>
                    <a:pt x="6350" y="120929"/>
                  </a:lnTo>
                  <a:lnTo>
                    <a:pt x="12700" y="120929"/>
                  </a:lnTo>
                  <a:lnTo>
                    <a:pt x="12700" y="306717"/>
                  </a:lnTo>
                  <a:lnTo>
                    <a:pt x="6350" y="306717"/>
                  </a:lnTo>
                  <a:lnTo>
                    <a:pt x="12700" y="313067"/>
                  </a:lnTo>
                  <a:lnTo>
                    <a:pt x="301840" y="313067"/>
                  </a:lnTo>
                  <a:lnTo>
                    <a:pt x="301840" y="319417"/>
                  </a:lnTo>
                  <a:close/>
                </a:path>
                <a:path w="516254" h="427989">
                  <a:moveTo>
                    <a:pt x="314540" y="120929"/>
                  </a:moveTo>
                  <a:lnTo>
                    <a:pt x="12700" y="120929"/>
                  </a:lnTo>
                  <a:lnTo>
                    <a:pt x="12700" y="114579"/>
                  </a:lnTo>
                  <a:lnTo>
                    <a:pt x="301840" y="114579"/>
                  </a:lnTo>
                  <a:lnTo>
                    <a:pt x="308190" y="108229"/>
                  </a:lnTo>
                  <a:lnTo>
                    <a:pt x="314540" y="108229"/>
                  </a:lnTo>
                  <a:lnTo>
                    <a:pt x="314540" y="120929"/>
                  </a:lnTo>
                  <a:close/>
                </a:path>
                <a:path w="516254" h="427989">
                  <a:moveTo>
                    <a:pt x="12700" y="120929"/>
                  </a:moveTo>
                  <a:lnTo>
                    <a:pt x="6350" y="120929"/>
                  </a:lnTo>
                  <a:lnTo>
                    <a:pt x="12700" y="114579"/>
                  </a:lnTo>
                  <a:lnTo>
                    <a:pt x="12700" y="120929"/>
                  </a:lnTo>
                  <a:close/>
                </a:path>
                <a:path w="516254" h="427989">
                  <a:moveTo>
                    <a:pt x="502196" y="218312"/>
                  </a:moveTo>
                  <a:lnTo>
                    <a:pt x="497706" y="213823"/>
                  </a:lnTo>
                  <a:lnTo>
                    <a:pt x="502196" y="209334"/>
                  </a:lnTo>
                  <a:lnTo>
                    <a:pt x="502196" y="218312"/>
                  </a:lnTo>
                  <a:close/>
                </a:path>
                <a:path w="516254" h="427989">
                  <a:moveTo>
                    <a:pt x="511187" y="218312"/>
                  </a:moveTo>
                  <a:lnTo>
                    <a:pt x="502196" y="218312"/>
                  </a:lnTo>
                  <a:lnTo>
                    <a:pt x="502196" y="209334"/>
                  </a:lnTo>
                  <a:lnTo>
                    <a:pt x="511175" y="209334"/>
                  </a:lnTo>
                  <a:lnTo>
                    <a:pt x="515670" y="213829"/>
                  </a:lnTo>
                  <a:lnTo>
                    <a:pt x="511187" y="218312"/>
                  </a:lnTo>
                  <a:close/>
                </a:path>
                <a:path w="516254" h="427989">
                  <a:moveTo>
                    <a:pt x="317170" y="412318"/>
                  </a:moveTo>
                  <a:lnTo>
                    <a:pt x="314540" y="412318"/>
                  </a:lnTo>
                  <a:lnTo>
                    <a:pt x="314540" y="396989"/>
                  </a:lnTo>
                  <a:lnTo>
                    <a:pt x="497713" y="213829"/>
                  </a:lnTo>
                  <a:lnTo>
                    <a:pt x="502196" y="218312"/>
                  </a:lnTo>
                  <a:lnTo>
                    <a:pt x="511187" y="218312"/>
                  </a:lnTo>
                  <a:lnTo>
                    <a:pt x="317170" y="412318"/>
                  </a:lnTo>
                  <a:close/>
                </a:path>
                <a:path w="516254" h="427989">
                  <a:moveTo>
                    <a:pt x="12700" y="313067"/>
                  </a:moveTo>
                  <a:lnTo>
                    <a:pt x="6350" y="306717"/>
                  </a:lnTo>
                  <a:lnTo>
                    <a:pt x="12700" y="306717"/>
                  </a:lnTo>
                  <a:lnTo>
                    <a:pt x="12700" y="313067"/>
                  </a:lnTo>
                  <a:close/>
                </a:path>
                <a:path w="516254" h="427989">
                  <a:moveTo>
                    <a:pt x="314540" y="319417"/>
                  </a:moveTo>
                  <a:lnTo>
                    <a:pt x="308190" y="319417"/>
                  </a:lnTo>
                  <a:lnTo>
                    <a:pt x="301840" y="313067"/>
                  </a:lnTo>
                  <a:lnTo>
                    <a:pt x="12700" y="313067"/>
                  </a:lnTo>
                  <a:lnTo>
                    <a:pt x="12700" y="306717"/>
                  </a:lnTo>
                  <a:lnTo>
                    <a:pt x="314540" y="306717"/>
                  </a:lnTo>
                  <a:lnTo>
                    <a:pt x="314540" y="319417"/>
                  </a:lnTo>
                  <a:close/>
                </a:path>
                <a:path w="516254" h="427989">
                  <a:moveTo>
                    <a:pt x="301840" y="427647"/>
                  </a:moveTo>
                  <a:lnTo>
                    <a:pt x="301840" y="313067"/>
                  </a:lnTo>
                  <a:lnTo>
                    <a:pt x="308190" y="319417"/>
                  </a:lnTo>
                  <a:lnTo>
                    <a:pt x="314540" y="319417"/>
                  </a:lnTo>
                  <a:lnTo>
                    <a:pt x="314540" y="396989"/>
                  </a:lnTo>
                  <a:lnTo>
                    <a:pt x="303695" y="407835"/>
                  </a:lnTo>
                  <a:lnTo>
                    <a:pt x="314540" y="412318"/>
                  </a:lnTo>
                  <a:lnTo>
                    <a:pt x="317170" y="412318"/>
                  </a:lnTo>
                  <a:lnTo>
                    <a:pt x="301840" y="427647"/>
                  </a:lnTo>
                  <a:close/>
                </a:path>
                <a:path w="516254" h="427989">
                  <a:moveTo>
                    <a:pt x="314540" y="412318"/>
                  </a:moveTo>
                  <a:lnTo>
                    <a:pt x="303695" y="407835"/>
                  </a:lnTo>
                  <a:lnTo>
                    <a:pt x="314540" y="396989"/>
                  </a:lnTo>
                  <a:lnTo>
                    <a:pt x="314540" y="412318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1236" y="4259579"/>
              <a:ext cx="834662" cy="9052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310627" y="4998719"/>
              <a:ext cx="501650" cy="398145"/>
            </a:xfrm>
            <a:custGeom>
              <a:avLst/>
              <a:gdLst/>
              <a:ahLst/>
              <a:cxnLst/>
              <a:rect l="l" t="t" r="r" b="b"/>
              <a:pathLst>
                <a:path w="501650" h="398145">
                  <a:moveTo>
                    <a:pt x="301751" y="397763"/>
                  </a:moveTo>
                  <a:lnTo>
                    <a:pt x="301751" y="297179"/>
                  </a:lnTo>
                  <a:lnTo>
                    <a:pt x="0" y="297179"/>
                  </a:lnTo>
                  <a:lnTo>
                    <a:pt x="0" y="99059"/>
                  </a:lnTo>
                  <a:lnTo>
                    <a:pt x="301751" y="99059"/>
                  </a:lnTo>
                  <a:lnTo>
                    <a:pt x="301751" y="0"/>
                  </a:lnTo>
                  <a:lnTo>
                    <a:pt x="501396" y="198119"/>
                  </a:lnTo>
                  <a:lnTo>
                    <a:pt x="301751" y="397763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7304658" y="4983505"/>
              <a:ext cx="516255" cy="427990"/>
            </a:xfrm>
            <a:custGeom>
              <a:avLst/>
              <a:gdLst/>
              <a:ahLst/>
              <a:cxnLst/>
              <a:rect l="l" t="t" r="r" b="b"/>
              <a:pathLst>
                <a:path w="516254" h="427989">
                  <a:moveTo>
                    <a:pt x="301828" y="114592"/>
                  </a:moveTo>
                  <a:lnTo>
                    <a:pt x="301828" y="0"/>
                  </a:lnTo>
                  <a:lnTo>
                    <a:pt x="317169" y="15341"/>
                  </a:lnTo>
                  <a:lnTo>
                    <a:pt x="314528" y="15341"/>
                  </a:lnTo>
                  <a:lnTo>
                    <a:pt x="303695" y="19824"/>
                  </a:lnTo>
                  <a:lnTo>
                    <a:pt x="314528" y="30657"/>
                  </a:lnTo>
                  <a:lnTo>
                    <a:pt x="314528" y="108242"/>
                  </a:lnTo>
                  <a:lnTo>
                    <a:pt x="308178" y="108242"/>
                  </a:lnTo>
                  <a:lnTo>
                    <a:pt x="301828" y="114592"/>
                  </a:lnTo>
                  <a:close/>
                </a:path>
                <a:path w="516254" h="427989">
                  <a:moveTo>
                    <a:pt x="314528" y="30657"/>
                  </a:moveTo>
                  <a:lnTo>
                    <a:pt x="303695" y="19824"/>
                  </a:lnTo>
                  <a:lnTo>
                    <a:pt x="314528" y="15341"/>
                  </a:lnTo>
                  <a:lnTo>
                    <a:pt x="314528" y="30657"/>
                  </a:lnTo>
                  <a:close/>
                </a:path>
                <a:path w="516254" h="427989">
                  <a:moveTo>
                    <a:pt x="497706" y="213836"/>
                  </a:moveTo>
                  <a:lnTo>
                    <a:pt x="314528" y="30657"/>
                  </a:lnTo>
                  <a:lnTo>
                    <a:pt x="314528" y="15341"/>
                  </a:lnTo>
                  <a:lnTo>
                    <a:pt x="317169" y="15341"/>
                  </a:lnTo>
                  <a:lnTo>
                    <a:pt x="511175" y="209346"/>
                  </a:lnTo>
                  <a:lnTo>
                    <a:pt x="502196" y="209346"/>
                  </a:lnTo>
                  <a:lnTo>
                    <a:pt x="497706" y="213836"/>
                  </a:lnTo>
                  <a:close/>
                </a:path>
                <a:path w="516254" h="427989">
                  <a:moveTo>
                    <a:pt x="301828" y="319430"/>
                  </a:moveTo>
                  <a:lnTo>
                    <a:pt x="0" y="319430"/>
                  </a:lnTo>
                  <a:lnTo>
                    <a:pt x="0" y="108242"/>
                  </a:lnTo>
                  <a:lnTo>
                    <a:pt x="301828" y="108242"/>
                  </a:lnTo>
                  <a:lnTo>
                    <a:pt x="301828" y="114592"/>
                  </a:lnTo>
                  <a:lnTo>
                    <a:pt x="12700" y="114592"/>
                  </a:lnTo>
                  <a:lnTo>
                    <a:pt x="6350" y="120942"/>
                  </a:lnTo>
                  <a:lnTo>
                    <a:pt x="12700" y="120942"/>
                  </a:lnTo>
                  <a:lnTo>
                    <a:pt x="12700" y="306730"/>
                  </a:lnTo>
                  <a:lnTo>
                    <a:pt x="6350" y="306730"/>
                  </a:lnTo>
                  <a:lnTo>
                    <a:pt x="12700" y="313080"/>
                  </a:lnTo>
                  <a:lnTo>
                    <a:pt x="301828" y="313080"/>
                  </a:lnTo>
                  <a:lnTo>
                    <a:pt x="301828" y="319430"/>
                  </a:lnTo>
                  <a:close/>
                </a:path>
                <a:path w="516254" h="427989">
                  <a:moveTo>
                    <a:pt x="314528" y="120942"/>
                  </a:moveTo>
                  <a:lnTo>
                    <a:pt x="12700" y="120942"/>
                  </a:lnTo>
                  <a:lnTo>
                    <a:pt x="12700" y="114592"/>
                  </a:lnTo>
                  <a:lnTo>
                    <a:pt x="301828" y="114592"/>
                  </a:lnTo>
                  <a:lnTo>
                    <a:pt x="308178" y="108242"/>
                  </a:lnTo>
                  <a:lnTo>
                    <a:pt x="314528" y="108242"/>
                  </a:lnTo>
                  <a:lnTo>
                    <a:pt x="314528" y="120942"/>
                  </a:lnTo>
                  <a:close/>
                </a:path>
                <a:path w="516254" h="427989">
                  <a:moveTo>
                    <a:pt x="12700" y="120942"/>
                  </a:moveTo>
                  <a:lnTo>
                    <a:pt x="6350" y="120942"/>
                  </a:lnTo>
                  <a:lnTo>
                    <a:pt x="12700" y="114592"/>
                  </a:lnTo>
                  <a:lnTo>
                    <a:pt x="12700" y="120942"/>
                  </a:lnTo>
                  <a:close/>
                </a:path>
                <a:path w="516254" h="427989">
                  <a:moveTo>
                    <a:pt x="502196" y="218325"/>
                  </a:moveTo>
                  <a:lnTo>
                    <a:pt x="497713" y="213829"/>
                  </a:lnTo>
                  <a:lnTo>
                    <a:pt x="502196" y="209346"/>
                  </a:lnTo>
                  <a:lnTo>
                    <a:pt x="502196" y="218325"/>
                  </a:lnTo>
                  <a:close/>
                </a:path>
                <a:path w="516254" h="427989">
                  <a:moveTo>
                    <a:pt x="511162" y="218325"/>
                  </a:moveTo>
                  <a:lnTo>
                    <a:pt x="502196" y="218325"/>
                  </a:lnTo>
                  <a:lnTo>
                    <a:pt x="502196" y="209346"/>
                  </a:lnTo>
                  <a:lnTo>
                    <a:pt x="511175" y="209346"/>
                  </a:lnTo>
                  <a:lnTo>
                    <a:pt x="515651" y="213836"/>
                  </a:lnTo>
                  <a:lnTo>
                    <a:pt x="511162" y="218325"/>
                  </a:lnTo>
                  <a:close/>
                </a:path>
                <a:path w="516254" h="427989">
                  <a:moveTo>
                    <a:pt x="317157" y="412330"/>
                  </a:moveTo>
                  <a:lnTo>
                    <a:pt x="314528" y="412330"/>
                  </a:lnTo>
                  <a:lnTo>
                    <a:pt x="314528" y="397014"/>
                  </a:lnTo>
                  <a:lnTo>
                    <a:pt x="497706" y="213836"/>
                  </a:lnTo>
                  <a:lnTo>
                    <a:pt x="502196" y="218325"/>
                  </a:lnTo>
                  <a:lnTo>
                    <a:pt x="511162" y="218325"/>
                  </a:lnTo>
                  <a:lnTo>
                    <a:pt x="317157" y="412330"/>
                  </a:lnTo>
                  <a:close/>
                </a:path>
                <a:path w="516254" h="427989">
                  <a:moveTo>
                    <a:pt x="12700" y="313080"/>
                  </a:moveTo>
                  <a:lnTo>
                    <a:pt x="6350" y="306730"/>
                  </a:lnTo>
                  <a:lnTo>
                    <a:pt x="12700" y="306730"/>
                  </a:lnTo>
                  <a:lnTo>
                    <a:pt x="12700" y="313080"/>
                  </a:lnTo>
                  <a:close/>
                </a:path>
                <a:path w="516254" h="427989">
                  <a:moveTo>
                    <a:pt x="314528" y="319430"/>
                  </a:moveTo>
                  <a:lnTo>
                    <a:pt x="308178" y="319430"/>
                  </a:lnTo>
                  <a:lnTo>
                    <a:pt x="301828" y="313080"/>
                  </a:lnTo>
                  <a:lnTo>
                    <a:pt x="12700" y="313080"/>
                  </a:lnTo>
                  <a:lnTo>
                    <a:pt x="12700" y="306730"/>
                  </a:lnTo>
                  <a:lnTo>
                    <a:pt x="314528" y="306730"/>
                  </a:lnTo>
                  <a:lnTo>
                    <a:pt x="314528" y="319430"/>
                  </a:lnTo>
                  <a:close/>
                </a:path>
                <a:path w="516254" h="427989">
                  <a:moveTo>
                    <a:pt x="301828" y="427659"/>
                  </a:moveTo>
                  <a:lnTo>
                    <a:pt x="301828" y="313080"/>
                  </a:lnTo>
                  <a:lnTo>
                    <a:pt x="308178" y="319430"/>
                  </a:lnTo>
                  <a:lnTo>
                    <a:pt x="314528" y="319430"/>
                  </a:lnTo>
                  <a:lnTo>
                    <a:pt x="314528" y="397014"/>
                  </a:lnTo>
                  <a:lnTo>
                    <a:pt x="303695" y="407847"/>
                  </a:lnTo>
                  <a:lnTo>
                    <a:pt x="314528" y="412330"/>
                  </a:lnTo>
                  <a:lnTo>
                    <a:pt x="317157" y="412330"/>
                  </a:lnTo>
                  <a:lnTo>
                    <a:pt x="301828" y="427659"/>
                  </a:lnTo>
                  <a:close/>
                </a:path>
                <a:path w="516254" h="427989">
                  <a:moveTo>
                    <a:pt x="314528" y="412330"/>
                  </a:moveTo>
                  <a:lnTo>
                    <a:pt x="303695" y="407847"/>
                  </a:lnTo>
                  <a:lnTo>
                    <a:pt x="314528" y="397014"/>
                  </a:lnTo>
                  <a:lnTo>
                    <a:pt x="314528" y="412330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13547" y="5338571"/>
              <a:ext cx="649224" cy="6492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9403" y="4437887"/>
              <a:ext cx="1440179" cy="110337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441789" y="4752911"/>
            <a:ext cx="516255" cy="427990"/>
            <a:chOff x="1917788" y="4752911"/>
            <a:chExt cx="516255" cy="427990"/>
          </a:xfrm>
        </p:grpSpPr>
        <p:sp>
          <p:nvSpPr>
            <p:cNvPr id="22" name="object 22"/>
            <p:cNvSpPr/>
            <p:nvPr/>
          </p:nvSpPr>
          <p:spPr>
            <a:xfrm>
              <a:off x="1924812" y="4768595"/>
              <a:ext cx="500380" cy="396240"/>
            </a:xfrm>
            <a:custGeom>
              <a:avLst/>
              <a:gdLst/>
              <a:ahLst/>
              <a:cxnLst/>
              <a:rect l="l" t="t" r="r" b="b"/>
              <a:pathLst>
                <a:path w="500380" h="396239">
                  <a:moveTo>
                    <a:pt x="301751" y="396239"/>
                  </a:moveTo>
                  <a:lnTo>
                    <a:pt x="301751" y="297179"/>
                  </a:lnTo>
                  <a:lnTo>
                    <a:pt x="0" y="297179"/>
                  </a:lnTo>
                  <a:lnTo>
                    <a:pt x="0" y="99059"/>
                  </a:lnTo>
                  <a:lnTo>
                    <a:pt x="301751" y="99059"/>
                  </a:lnTo>
                  <a:lnTo>
                    <a:pt x="301751" y="0"/>
                  </a:lnTo>
                  <a:lnTo>
                    <a:pt x="499871" y="198119"/>
                  </a:lnTo>
                  <a:lnTo>
                    <a:pt x="301751" y="39623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917788" y="4752911"/>
              <a:ext cx="516255" cy="427990"/>
            </a:xfrm>
            <a:custGeom>
              <a:avLst/>
              <a:gdLst/>
              <a:ahLst/>
              <a:cxnLst/>
              <a:rect l="l" t="t" r="r" b="b"/>
              <a:pathLst>
                <a:path w="516255" h="427989">
                  <a:moveTo>
                    <a:pt x="301828" y="114579"/>
                  </a:moveTo>
                  <a:lnTo>
                    <a:pt x="301828" y="0"/>
                  </a:lnTo>
                  <a:lnTo>
                    <a:pt x="317157" y="15328"/>
                  </a:lnTo>
                  <a:lnTo>
                    <a:pt x="314528" y="15328"/>
                  </a:lnTo>
                  <a:lnTo>
                    <a:pt x="303695" y="19812"/>
                  </a:lnTo>
                  <a:lnTo>
                    <a:pt x="314528" y="30645"/>
                  </a:lnTo>
                  <a:lnTo>
                    <a:pt x="314528" y="108229"/>
                  </a:lnTo>
                  <a:lnTo>
                    <a:pt x="308178" y="108229"/>
                  </a:lnTo>
                  <a:lnTo>
                    <a:pt x="301828" y="114579"/>
                  </a:lnTo>
                  <a:close/>
                </a:path>
                <a:path w="516255" h="427989">
                  <a:moveTo>
                    <a:pt x="314528" y="30645"/>
                  </a:moveTo>
                  <a:lnTo>
                    <a:pt x="303695" y="19812"/>
                  </a:lnTo>
                  <a:lnTo>
                    <a:pt x="314528" y="15328"/>
                  </a:lnTo>
                  <a:lnTo>
                    <a:pt x="314528" y="30645"/>
                  </a:lnTo>
                  <a:close/>
                </a:path>
                <a:path w="516255" h="427989">
                  <a:moveTo>
                    <a:pt x="497706" y="213823"/>
                  </a:moveTo>
                  <a:lnTo>
                    <a:pt x="314528" y="30645"/>
                  </a:lnTo>
                  <a:lnTo>
                    <a:pt x="314528" y="15328"/>
                  </a:lnTo>
                  <a:lnTo>
                    <a:pt x="317157" y="15328"/>
                  </a:lnTo>
                  <a:lnTo>
                    <a:pt x="511162" y="209334"/>
                  </a:lnTo>
                  <a:lnTo>
                    <a:pt x="502196" y="209334"/>
                  </a:lnTo>
                  <a:lnTo>
                    <a:pt x="497706" y="213823"/>
                  </a:lnTo>
                  <a:close/>
                </a:path>
                <a:path w="516255" h="427989">
                  <a:moveTo>
                    <a:pt x="301828" y="319430"/>
                  </a:moveTo>
                  <a:lnTo>
                    <a:pt x="0" y="319430"/>
                  </a:lnTo>
                  <a:lnTo>
                    <a:pt x="0" y="108229"/>
                  </a:lnTo>
                  <a:lnTo>
                    <a:pt x="301828" y="108229"/>
                  </a:lnTo>
                  <a:lnTo>
                    <a:pt x="301828" y="114579"/>
                  </a:lnTo>
                  <a:lnTo>
                    <a:pt x="12700" y="114579"/>
                  </a:lnTo>
                  <a:lnTo>
                    <a:pt x="6350" y="120929"/>
                  </a:lnTo>
                  <a:lnTo>
                    <a:pt x="12700" y="120929"/>
                  </a:lnTo>
                  <a:lnTo>
                    <a:pt x="12700" y="306730"/>
                  </a:lnTo>
                  <a:lnTo>
                    <a:pt x="6350" y="306730"/>
                  </a:lnTo>
                  <a:lnTo>
                    <a:pt x="12700" y="313080"/>
                  </a:lnTo>
                  <a:lnTo>
                    <a:pt x="301828" y="313080"/>
                  </a:lnTo>
                  <a:lnTo>
                    <a:pt x="301828" y="319430"/>
                  </a:lnTo>
                  <a:close/>
                </a:path>
                <a:path w="516255" h="427989">
                  <a:moveTo>
                    <a:pt x="314528" y="120929"/>
                  </a:moveTo>
                  <a:lnTo>
                    <a:pt x="12700" y="120929"/>
                  </a:lnTo>
                  <a:lnTo>
                    <a:pt x="12700" y="114579"/>
                  </a:lnTo>
                  <a:lnTo>
                    <a:pt x="301828" y="114579"/>
                  </a:lnTo>
                  <a:lnTo>
                    <a:pt x="308178" y="108229"/>
                  </a:lnTo>
                  <a:lnTo>
                    <a:pt x="314528" y="108229"/>
                  </a:lnTo>
                  <a:lnTo>
                    <a:pt x="314528" y="120929"/>
                  </a:lnTo>
                  <a:close/>
                </a:path>
                <a:path w="516255" h="427989">
                  <a:moveTo>
                    <a:pt x="12700" y="120929"/>
                  </a:moveTo>
                  <a:lnTo>
                    <a:pt x="6350" y="120929"/>
                  </a:lnTo>
                  <a:lnTo>
                    <a:pt x="12700" y="114579"/>
                  </a:lnTo>
                  <a:lnTo>
                    <a:pt x="12700" y="120929"/>
                  </a:lnTo>
                  <a:close/>
                </a:path>
                <a:path w="516255" h="427989">
                  <a:moveTo>
                    <a:pt x="502196" y="218312"/>
                  </a:moveTo>
                  <a:lnTo>
                    <a:pt x="497706" y="213823"/>
                  </a:lnTo>
                  <a:lnTo>
                    <a:pt x="502196" y="209334"/>
                  </a:lnTo>
                  <a:lnTo>
                    <a:pt x="502196" y="218312"/>
                  </a:lnTo>
                  <a:close/>
                </a:path>
                <a:path w="516255" h="427989">
                  <a:moveTo>
                    <a:pt x="511175" y="218312"/>
                  </a:moveTo>
                  <a:lnTo>
                    <a:pt x="502196" y="218312"/>
                  </a:lnTo>
                  <a:lnTo>
                    <a:pt x="502196" y="209334"/>
                  </a:lnTo>
                  <a:lnTo>
                    <a:pt x="511162" y="209334"/>
                  </a:lnTo>
                  <a:lnTo>
                    <a:pt x="515658" y="213829"/>
                  </a:lnTo>
                  <a:lnTo>
                    <a:pt x="511175" y="218312"/>
                  </a:lnTo>
                  <a:close/>
                </a:path>
                <a:path w="516255" h="427989">
                  <a:moveTo>
                    <a:pt x="317169" y="412318"/>
                  </a:moveTo>
                  <a:lnTo>
                    <a:pt x="314528" y="412318"/>
                  </a:lnTo>
                  <a:lnTo>
                    <a:pt x="314528" y="397001"/>
                  </a:lnTo>
                  <a:lnTo>
                    <a:pt x="497713" y="213829"/>
                  </a:lnTo>
                  <a:lnTo>
                    <a:pt x="502196" y="218312"/>
                  </a:lnTo>
                  <a:lnTo>
                    <a:pt x="511175" y="218312"/>
                  </a:lnTo>
                  <a:lnTo>
                    <a:pt x="317169" y="412318"/>
                  </a:lnTo>
                  <a:close/>
                </a:path>
                <a:path w="516255" h="427989">
                  <a:moveTo>
                    <a:pt x="12700" y="313080"/>
                  </a:moveTo>
                  <a:lnTo>
                    <a:pt x="6350" y="306730"/>
                  </a:lnTo>
                  <a:lnTo>
                    <a:pt x="12700" y="306730"/>
                  </a:lnTo>
                  <a:lnTo>
                    <a:pt x="12700" y="313080"/>
                  </a:lnTo>
                  <a:close/>
                </a:path>
                <a:path w="516255" h="427989">
                  <a:moveTo>
                    <a:pt x="314528" y="319430"/>
                  </a:moveTo>
                  <a:lnTo>
                    <a:pt x="308178" y="319430"/>
                  </a:lnTo>
                  <a:lnTo>
                    <a:pt x="301828" y="313080"/>
                  </a:lnTo>
                  <a:lnTo>
                    <a:pt x="12700" y="313080"/>
                  </a:lnTo>
                  <a:lnTo>
                    <a:pt x="12700" y="306730"/>
                  </a:lnTo>
                  <a:lnTo>
                    <a:pt x="314528" y="306730"/>
                  </a:lnTo>
                  <a:lnTo>
                    <a:pt x="314528" y="319430"/>
                  </a:lnTo>
                  <a:close/>
                </a:path>
                <a:path w="516255" h="427989">
                  <a:moveTo>
                    <a:pt x="301828" y="427659"/>
                  </a:moveTo>
                  <a:lnTo>
                    <a:pt x="301828" y="313080"/>
                  </a:lnTo>
                  <a:lnTo>
                    <a:pt x="308178" y="319430"/>
                  </a:lnTo>
                  <a:lnTo>
                    <a:pt x="314528" y="319430"/>
                  </a:lnTo>
                  <a:lnTo>
                    <a:pt x="314528" y="397001"/>
                  </a:lnTo>
                  <a:lnTo>
                    <a:pt x="303695" y="407835"/>
                  </a:lnTo>
                  <a:lnTo>
                    <a:pt x="314528" y="412318"/>
                  </a:lnTo>
                  <a:lnTo>
                    <a:pt x="317169" y="412318"/>
                  </a:lnTo>
                  <a:lnTo>
                    <a:pt x="301828" y="427659"/>
                  </a:lnTo>
                  <a:close/>
                </a:path>
                <a:path w="516255" h="427989">
                  <a:moveTo>
                    <a:pt x="314528" y="412318"/>
                  </a:moveTo>
                  <a:lnTo>
                    <a:pt x="303695" y="407835"/>
                  </a:lnTo>
                  <a:lnTo>
                    <a:pt x="314528" y="397001"/>
                  </a:lnTo>
                  <a:lnTo>
                    <a:pt x="314528" y="412318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/>
          <p:nvPr/>
        </p:nvSpPr>
        <p:spPr>
          <a:xfrm>
            <a:off x="1238216" y="214290"/>
            <a:ext cx="11144328" cy="805498"/>
          </a:xfrm>
          <a:custGeom>
            <a:avLst/>
            <a:gdLst/>
            <a:ahLst/>
            <a:cxnLst/>
            <a:rect l="l" t="t" r="r" b="b"/>
            <a:pathLst>
              <a:path w="8658225" h="734060">
                <a:moveTo>
                  <a:pt x="8657831" y="67945"/>
                </a:moveTo>
                <a:lnTo>
                  <a:pt x="604494" y="67945"/>
                </a:lnTo>
                <a:lnTo>
                  <a:pt x="601611" y="65760"/>
                </a:lnTo>
                <a:lnTo>
                  <a:pt x="562889" y="43002"/>
                </a:lnTo>
                <a:lnTo>
                  <a:pt x="521322" y="24714"/>
                </a:lnTo>
                <a:lnTo>
                  <a:pt x="477253" y="11214"/>
                </a:lnTo>
                <a:lnTo>
                  <a:pt x="431050" y="2870"/>
                </a:lnTo>
                <a:lnTo>
                  <a:pt x="383070" y="0"/>
                </a:lnTo>
                <a:lnTo>
                  <a:pt x="335076" y="2870"/>
                </a:lnTo>
                <a:lnTo>
                  <a:pt x="288874" y="11214"/>
                </a:lnTo>
                <a:lnTo>
                  <a:pt x="244792" y="24701"/>
                </a:lnTo>
                <a:lnTo>
                  <a:pt x="203212" y="42989"/>
                </a:lnTo>
                <a:lnTo>
                  <a:pt x="164477" y="65735"/>
                </a:lnTo>
                <a:lnTo>
                  <a:pt x="128955" y="92595"/>
                </a:lnTo>
                <a:lnTo>
                  <a:pt x="96989" y="123202"/>
                </a:lnTo>
                <a:lnTo>
                  <a:pt x="68935" y="157238"/>
                </a:lnTo>
                <a:lnTo>
                  <a:pt x="45173" y="194360"/>
                </a:lnTo>
                <a:lnTo>
                  <a:pt x="26035" y="234200"/>
                </a:lnTo>
                <a:lnTo>
                  <a:pt x="11887" y="276428"/>
                </a:lnTo>
                <a:lnTo>
                  <a:pt x="3086" y="320687"/>
                </a:lnTo>
                <a:lnTo>
                  <a:pt x="0" y="366649"/>
                </a:lnTo>
                <a:lnTo>
                  <a:pt x="3086" y="412762"/>
                </a:lnTo>
                <a:lnTo>
                  <a:pt x="11887" y="457149"/>
                </a:lnTo>
                <a:lnTo>
                  <a:pt x="26035" y="499478"/>
                </a:lnTo>
                <a:lnTo>
                  <a:pt x="45173" y="539407"/>
                </a:lnTo>
                <a:lnTo>
                  <a:pt x="68935" y="576592"/>
                </a:lnTo>
                <a:lnTo>
                  <a:pt x="96989" y="610679"/>
                </a:lnTo>
                <a:lnTo>
                  <a:pt x="128955" y="641337"/>
                </a:lnTo>
                <a:lnTo>
                  <a:pt x="164477" y="668210"/>
                </a:lnTo>
                <a:lnTo>
                  <a:pt x="203212" y="690981"/>
                </a:lnTo>
                <a:lnTo>
                  <a:pt x="244792" y="709282"/>
                </a:lnTo>
                <a:lnTo>
                  <a:pt x="288874" y="722782"/>
                </a:lnTo>
                <a:lnTo>
                  <a:pt x="335076" y="731126"/>
                </a:lnTo>
                <a:lnTo>
                  <a:pt x="383070" y="733983"/>
                </a:lnTo>
                <a:lnTo>
                  <a:pt x="431050" y="731126"/>
                </a:lnTo>
                <a:lnTo>
                  <a:pt x="477253" y="722782"/>
                </a:lnTo>
                <a:lnTo>
                  <a:pt x="521322" y="709282"/>
                </a:lnTo>
                <a:lnTo>
                  <a:pt x="562889" y="690994"/>
                </a:lnTo>
                <a:lnTo>
                  <a:pt x="567613" y="688213"/>
                </a:lnTo>
                <a:lnTo>
                  <a:pt x="8657831" y="688213"/>
                </a:lnTo>
                <a:lnTo>
                  <a:pt x="8657831" y="67945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523968" y="428604"/>
            <a:ext cx="780859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14045" algn="l"/>
              </a:tabLst>
            </a:pPr>
            <a:r>
              <a:rPr sz="4200" spc="-7" baseline="198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Bahan Perpustakaan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dapat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Alih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Mediakan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09654" y="3274518"/>
            <a:ext cx="457203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spcBef>
                <a:spcPts val="95"/>
              </a:spcBef>
            </a:pP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Tidak diperlukan alat baca, karena </a:t>
            </a:r>
            <a:r>
              <a:rPr sz="2000" spc="-3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secara kasat mata informasi dapat </a:t>
            </a:r>
            <a:r>
              <a:rPr sz="2000" spc="-3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terlihat</a:t>
            </a:r>
            <a:endParaRPr sz="20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7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573268"/>
            <a:ext cx="2041109" cy="1284732"/>
          </a:xfrm>
          <a:prstGeom prst="rect">
            <a:avLst/>
          </a:prstGeom>
        </p:spPr>
      </p:pic>
      <p:sp>
        <p:nvSpPr>
          <p:cNvPr id="28" name="Slide Number Placeholder 2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46</a:t>
            </a:fld>
            <a:endParaRPr lang="id-ID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7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60644" y="1201102"/>
            <a:ext cx="0" cy="5276850"/>
          </a:xfrm>
          <a:custGeom>
            <a:avLst/>
            <a:gdLst/>
            <a:ahLst/>
            <a:cxnLst/>
            <a:rect l="l" t="t" r="r" b="b"/>
            <a:pathLst>
              <a:path h="5276850">
                <a:moveTo>
                  <a:pt x="0" y="0"/>
                </a:moveTo>
                <a:lnTo>
                  <a:pt x="0" y="5276850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41969" y="1201102"/>
            <a:ext cx="0" cy="5276850"/>
          </a:xfrm>
          <a:custGeom>
            <a:avLst/>
            <a:gdLst/>
            <a:ahLst/>
            <a:cxnLst/>
            <a:rect l="l" t="t" r="r" b="b"/>
            <a:pathLst>
              <a:path h="5276850">
                <a:moveTo>
                  <a:pt x="0" y="0"/>
                </a:moveTo>
                <a:lnTo>
                  <a:pt x="0" y="5276850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4851" y="1505712"/>
            <a:ext cx="1517904" cy="10027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0051" y="2647188"/>
            <a:ext cx="1652016" cy="10652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8535" y="1615439"/>
            <a:ext cx="1638604" cy="185013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38216" y="337462"/>
            <a:ext cx="500066" cy="519770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028" y="733983"/>
                </a:moveTo>
                <a:lnTo>
                  <a:pt x="334045" y="731124"/>
                </a:lnTo>
                <a:lnTo>
                  <a:pt x="287841" y="722774"/>
                </a:lnTo>
                <a:lnTo>
                  <a:pt x="243777" y="709276"/>
                </a:lnTo>
                <a:lnTo>
                  <a:pt x="202213" y="690974"/>
                </a:lnTo>
                <a:lnTo>
                  <a:pt x="163508" y="668209"/>
                </a:lnTo>
                <a:lnTo>
                  <a:pt x="128022" y="641324"/>
                </a:lnTo>
                <a:lnTo>
                  <a:pt x="96116" y="610663"/>
                </a:lnTo>
                <a:lnTo>
                  <a:pt x="68149" y="576568"/>
                </a:lnTo>
                <a:lnTo>
                  <a:pt x="44481" y="539381"/>
                </a:lnTo>
                <a:lnTo>
                  <a:pt x="25472" y="499445"/>
                </a:lnTo>
                <a:lnTo>
                  <a:pt x="11483" y="457103"/>
                </a:lnTo>
                <a:lnTo>
                  <a:pt x="2872" y="412698"/>
                </a:lnTo>
                <a:lnTo>
                  <a:pt x="0" y="366572"/>
                </a:lnTo>
                <a:lnTo>
                  <a:pt x="2872" y="320628"/>
                </a:lnTo>
                <a:lnTo>
                  <a:pt x="11483" y="276376"/>
                </a:lnTo>
                <a:lnTo>
                  <a:pt x="25472" y="234162"/>
                </a:lnTo>
                <a:lnTo>
                  <a:pt x="44481" y="194330"/>
                </a:lnTo>
                <a:lnTo>
                  <a:pt x="68149" y="157225"/>
                </a:lnTo>
                <a:lnTo>
                  <a:pt x="96116" y="123194"/>
                </a:lnTo>
                <a:lnTo>
                  <a:pt x="128022" y="92580"/>
                </a:lnTo>
                <a:lnTo>
                  <a:pt x="163508" y="65730"/>
                </a:lnTo>
                <a:lnTo>
                  <a:pt x="202213" y="42987"/>
                </a:lnTo>
                <a:lnTo>
                  <a:pt x="243777" y="24698"/>
                </a:lnTo>
                <a:lnTo>
                  <a:pt x="287841" y="11207"/>
                </a:lnTo>
                <a:lnTo>
                  <a:pt x="334045" y="2859"/>
                </a:lnTo>
                <a:lnTo>
                  <a:pt x="382028" y="0"/>
                </a:lnTo>
                <a:lnTo>
                  <a:pt x="430015" y="2859"/>
                </a:lnTo>
                <a:lnTo>
                  <a:pt x="476222" y="11208"/>
                </a:lnTo>
                <a:lnTo>
                  <a:pt x="520292" y="24703"/>
                </a:lnTo>
                <a:lnTo>
                  <a:pt x="561867" y="42999"/>
                </a:lnTo>
                <a:lnTo>
                  <a:pt x="600587" y="65754"/>
                </a:lnTo>
                <a:lnTo>
                  <a:pt x="636095" y="92622"/>
                </a:lnTo>
                <a:lnTo>
                  <a:pt x="668031" y="123259"/>
                </a:lnTo>
                <a:lnTo>
                  <a:pt x="696038" y="157323"/>
                </a:lnTo>
                <a:lnTo>
                  <a:pt x="719756" y="194469"/>
                </a:lnTo>
                <a:lnTo>
                  <a:pt x="738828" y="234352"/>
                </a:lnTo>
                <a:lnTo>
                  <a:pt x="752894" y="276630"/>
                </a:lnTo>
                <a:lnTo>
                  <a:pt x="761597" y="320958"/>
                </a:lnTo>
                <a:lnTo>
                  <a:pt x="764578" y="366991"/>
                </a:lnTo>
                <a:lnTo>
                  <a:pt x="761597" y="413028"/>
                </a:lnTo>
                <a:lnTo>
                  <a:pt x="752894" y="457357"/>
                </a:lnTo>
                <a:lnTo>
                  <a:pt x="738828" y="499636"/>
                </a:lnTo>
                <a:lnTo>
                  <a:pt x="719756" y="539520"/>
                </a:lnTo>
                <a:lnTo>
                  <a:pt x="696038" y="576665"/>
                </a:lnTo>
                <a:lnTo>
                  <a:pt x="668031" y="610729"/>
                </a:lnTo>
                <a:lnTo>
                  <a:pt x="636095" y="641366"/>
                </a:lnTo>
                <a:lnTo>
                  <a:pt x="600587" y="668233"/>
                </a:lnTo>
                <a:lnTo>
                  <a:pt x="561867" y="690986"/>
                </a:lnTo>
                <a:lnTo>
                  <a:pt x="520292" y="709282"/>
                </a:lnTo>
                <a:lnTo>
                  <a:pt x="476222" y="722776"/>
                </a:lnTo>
                <a:lnTo>
                  <a:pt x="430015" y="731124"/>
                </a:lnTo>
                <a:lnTo>
                  <a:pt x="382028" y="733983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55136" y="2612136"/>
            <a:ext cx="3918585" cy="3072765"/>
            <a:chOff x="2231135" y="2612135"/>
            <a:chExt cx="3918585" cy="3072765"/>
          </a:xfrm>
        </p:grpSpPr>
        <p:sp>
          <p:nvSpPr>
            <p:cNvPr id="10" name="object 10"/>
            <p:cNvSpPr/>
            <p:nvPr/>
          </p:nvSpPr>
          <p:spPr>
            <a:xfrm>
              <a:off x="3375659" y="2750819"/>
              <a:ext cx="673735" cy="2315210"/>
            </a:xfrm>
            <a:custGeom>
              <a:avLst/>
              <a:gdLst/>
              <a:ahLst/>
              <a:cxnLst/>
              <a:rect l="l" t="t" r="r" b="b"/>
              <a:pathLst>
                <a:path w="673735" h="2315210">
                  <a:moveTo>
                    <a:pt x="336803" y="2314955"/>
                  </a:moveTo>
                  <a:lnTo>
                    <a:pt x="336803" y="1735835"/>
                  </a:lnTo>
                  <a:lnTo>
                    <a:pt x="0" y="1735835"/>
                  </a:lnTo>
                  <a:lnTo>
                    <a:pt x="0" y="577595"/>
                  </a:lnTo>
                  <a:lnTo>
                    <a:pt x="336803" y="577595"/>
                  </a:lnTo>
                  <a:lnTo>
                    <a:pt x="336803" y="0"/>
                  </a:lnTo>
                  <a:lnTo>
                    <a:pt x="673607" y="1156715"/>
                  </a:lnTo>
                  <a:lnTo>
                    <a:pt x="336803" y="231495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368725" y="2705506"/>
              <a:ext cx="687070" cy="2405380"/>
            </a:xfrm>
            <a:custGeom>
              <a:avLst/>
              <a:gdLst/>
              <a:ahLst/>
              <a:cxnLst/>
              <a:rect l="l" t="t" r="r" b="b"/>
              <a:pathLst>
                <a:path w="687070" h="2405379">
                  <a:moveTo>
                    <a:pt x="336854" y="623620"/>
                  </a:moveTo>
                  <a:lnTo>
                    <a:pt x="336854" y="0"/>
                  </a:lnTo>
                  <a:lnTo>
                    <a:pt x="349820" y="44576"/>
                  </a:lnTo>
                  <a:lnTo>
                    <a:pt x="349554" y="44576"/>
                  </a:lnTo>
                  <a:lnTo>
                    <a:pt x="337108" y="46342"/>
                  </a:lnTo>
                  <a:lnTo>
                    <a:pt x="349554" y="89131"/>
                  </a:lnTo>
                  <a:lnTo>
                    <a:pt x="349554" y="617270"/>
                  </a:lnTo>
                  <a:lnTo>
                    <a:pt x="343204" y="617270"/>
                  </a:lnTo>
                  <a:lnTo>
                    <a:pt x="336854" y="623620"/>
                  </a:lnTo>
                  <a:close/>
                </a:path>
                <a:path w="687070" h="2405379">
                  <a:moveTo>
                    <a:pt x="349554" y="89131"/>
                  </a:moveTo>
                  <a:lnTo>
                    <a:pt x="337108" y="46342"/>
                  </a:lnTo>
                  <a:lnTo>
                    <a:pt x="349554" y="44576"/>
                  </a:lnTo>
                  <a:lnTo>
                    <a:pt x="349554" y="89131"/>
                  </a:lnTo>
                  <a:close/>
                </a:path>
                <a:path w="687070" h="2405379">
                  <a:moveTo>
                    <a:pt x="673448" y="1202670"/>
                  </a:moveTo>
                  <a:lnTo>
                    <a:pt x="349554" y="89131"/>
                  </a:lnTo>
                  <a:lnTo>
                    <a:pt x="349554" y="44576"/>
                  </a:lnTo>
                  <a:lnTo>
                    <a:pt x="349820" y="44576"/>
                  </a:lnTo>
                  <a:lnTo>
                    <a:pt x="686150" y="1200899"/>
                  </a:lnTo>
                  <a:lnTo>
                    <a:pt x="673963" y="1200899"/>
                  </a:lnTo>
                  <a:lnTo>
                    <a:pt x="673448" y="1202670"/>
                  </a:lnTo>
                  <a:close/>
                </a:path>
                <a:path w="687070" h="2405379">
                  <a:moveTo>
                    <a:pt x="336854" y="1788071"/>
                  </a:moveTo>
                  <a:lnTo>
                    <a:pt x="0" y="1788071"/>
                  </a:lnTo>
                  <a:lnTo>
                    <a:pt x="0" y="617270"/>
                  </a:lnTo>
                  <a:lnTo>
                    <a:pt x="336854" y="617270"/>
                  </a:lnTo>
                  <a:lnTo>
                    <a:pt x="336854" y="623620"/>
                  </a:lnTo>
                  <a:lnTo>
                    <a:pt x="12700" y="623620"/>
                  </a:lnTo>
                  <a:lnTo>
                    <a:pt x="6350" y="629970"/>
                  </a:lnTo>
                  <a:lnTo>
                    <a:pt x="12700" y="629970"/>
                  </a:lnTo>
                  <a:lnTo>
                    <a:pt x="12700" y="1775371"/>
                  </a:lnTo>
                  <a:lnTo>
                    <a:pt x="6350" y="1775371"/>
                  </a:lnTo>
                  <a:lnTo>
                    <a:pt x="12700" y="1781721"/>
                  </a:lnTo>
                  <a:lnTo>
                    <a:pt x="336854" y="1781721"/>
                  </a:lnTo>
                  <a:lnTo>
                    <a:pt x="336854" y="1788071"/>
                  </a:lnTo>
                  <a:close/>
                </a:path>
                <a:path w="687070" h="2405379">
                  <a:moveTo>
                    <a:pt x="349554" y="629970"/>
                  </a:moveTo>
                  <a:lnTo>
                    <a:pt x="12700" y="629970"/>
                  </a:lnTo>
                  <a:lnTo>
                    <a:pt x="12700" y="623620"/>
                  </a:lnTo>
                  <a:lnTo>
                    <a:pt x="336854" y="623620"/>
                  </a:lnTo>
                  <a:lnTo>
                    <a:pt x="343204" y="617270"/>
                  </a:lnTo>
                  <a:lnTo>
                    <a:pt x="349554" y="617270"/>
                  </a:lnTo>
                  <a:lnTo>
                    <a:pt x="349554" y="629970"/>
                  </a:lnTo>
                  <a:close/>
                </a:path>
                <a:path w="687070" h="2405379">
                  <a:moveTo>
                    <a:pt x="12700" y="629970"/>
                  </a:moveTo>
                  <a:lnTo>
                    <a:pt x="6350" y="629970"/>
                  </a:lnTo>
                  <a:lnTo>
                    <a:pt x="12700" y="623620"/>
                  </a:lnTo>
                  <a:lnTo>
                    <a:pt x="12700" y="629970"/>
                  </a:lnTo>
                  <a:close/>
                </a:path>
                <a:path w="687070" h="2405379">
                  <a:moveTo>
                    <a:pt x="673963" y="1204442"/>
                  </a:moveTo>
                  <a:lnTo>
                    <a:pt x="673450" y="1202664"/>
                  </a:lnTo>
                  <a:lnTo>
                    <a:pt x="673963" y="1200899"/>
                  </a:lnTo>
                  <a:lnTo>
                    <a:pt x="673963" y="1204442"/>
                  </a:lnTo>
                  <a:close/>
                </a:path>
                <a:path w="687070" h="2405379">
                  <a:moveTo>
                    <a:pt x="686146" y="1204442"/>
                  </a:moveTo>
                  <a:lnTo>
                    <a:pt x="673963" y="1204442"/>
                  </a:lnTo>
                  <a:lnTo>
                    <a:pt x="673963" y="1200899"/>
                  </a:lnTo>
                  <a:lnTo>
                    <a:pt x="686150" y="1200899"/>
                  </a:lnTo>
                  <a:lnTo>
                    <a:pt x="686661" y="1202670"/>
                  </a:lnTo>
                  <a:lnTo>
                    <a:pt x="686146" y="1204442"/>
                  </a:lnTo>
                  <a:close/>
                </a:path>
                <a:path w="687070" h="2405379">
                  <a:moveTo>
                    <a:pt x="349816" y="2360764"/>
                  </a:moveTo>
                  <a:lnTo>
                    <a:pt x="349554" y="2360764"/>
                  </a:lnTo>
                  <a:lnTo>
                    <a:pt x="349554" y="2316198"/>
                  </a:lnTo>
                  <a:lnTo>
                    <a:pt x="673448" y="1202670"/>
                  </a:lnTo>
                  <a:lnTo>
                    <a:pt x="673963" y="1204442"/>
                  </a:lnTo>
                  <a:lnTo>
                    <a:pt x="686146" y="1204442"/>
                  </a:lnTo>
                  <a:lnTo>
                    <a:pt x="349816" y="2360764"/>
                  </a:lnTo>
                  <a:close/>
                </a:path>
                <a:path w="687070" h="2405379">
                  <a:moveTo>
                    <a:pt x="12700" y="1781721"/>
                  </a:moveTo>
                  <a:lnTo>
                    <a:pt x="6350" y="1775371"/>
                  </a:lnTo>
                  <a:lnTo>
                    <a:pt x="12700" y="1775371"/>
                  </a:lnTo>
                  <a:lnTo>
                    <a:pt x="12700" y="1781721"/>
                  </a:lnTo>
                  <a:close/>
                </a:path>
                <a:path w="687070" h="2405379">
                  <a:moveTo>
                    <a:pt x="349554" y="1788071"/>
                  </a:moveTo>
                  <a:lnTo>
                    <a:pt x="343204" y="1788071"/>
                  </a:lnTo>
                  <a:lnTo>
                    <a:pt x="336854" y="1781721"/>
                  </a:lnTo>
                  <a:lnTo>
                    <a:pt x="12700" y="1781721"/>
                  </a:lnTo>
                  <a:lnTo>
                    <a:pt x="12700" y="1775371"/>
                  </a:lnTo>
                  <a:lnTo>
                    <a:pt x="349554" y="1775371"/>
                  </a:lnTo>
                  <a:lnTo>
                    <a:pt x="349554" y="1788071"/>
                  </a:lnTo>
                  <a:close/>
                </a:path>
                <a:path w="687070" h="2405379">
                  <a:moveTo>
                    <a:pt x="336854" y="2405329"/>
                  </a:moveTo>
                  <a:lnTo>
                    <a:pt x="336854" y="1781721"/>
                  </a:lnTo>
                  <a:lnTo>
                    <a:pt x="343204" y="1788071"/>
                  </a:lnTo>
                  <a:lnTo>
                    <a:pt x="349554" y="1788071"/>
                  </a:lnTo>
                  <a:lnTo>
                    <a:pt x="349554" y="2316198"/>
                  </a:lnTo>
                  <a:lnTo>
                    <a:pt x="337108" y="2358986"/>
                  </a:lnTo>
                  <a:lnTo>
                    <a:pt x="349554" y="2360764"/>
                  </a:lnTo>
                  <a:lnTo>
                    <a:pt x="349816" y="2360764"/>
                  </a:lnTo>
                  <a:lnTo>
                    <a:pt x="336854" y="2405329"/>
                  </a:lnTo>
                  <a:close/>
                </a:path>
                <a:path w="687070" h="2405379">
                  <a:moveTo>
                    <a:pt x="349554" y="2360764"/>
                  </a:moveTo>
                  <a:lnTo>
                    <a:pt x="337108" y="2358986"/>
                  </a:lnTo>
                  <a:lnTo>
                    <a:pt x="349554" y="2316198"/>
                  </a:lnTo>
                  <a:lnTo>
                    <a:pt x="349554" y="2360764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1135" y="2612135"/>
              <a:ext cx="1143000" cy="11308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49267" y="3631691"/>
              <a:ext cx="2100072" cy="6766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28515" y="4582667"/>
              <a:ext cx="1933956" cy="110185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74164" y="3849624"/>
            <a:ext cx="2538919" cy="13187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7780769" y="2705506"/>
            <a:ext cx="687070" cy="2405380"/>
            <a:chOff x="6256769" y="2705506"/>
            <a:chExt cx="687070" cy="2405380"/>
          </a:xfrm>
        </p:grpSpPr>
        <p:sp>
          <p:nvSpPr>
            <p:cNvPr id="17" name="object 17"/>
            <p:cNvSpPr/>
            <p:nvPr/>
          </p:nvSpPr>
          <p:spPr>
            <a:xfrm>
              <a:off x="6263639" y="2750819"/>
              <a:ext cx="673735" cy="2315210"/>
            </a:xfrm>
            <a:custGeom>
              <a:avLst/>
              <a:gdLst/>
              <a:ahLst/>
              <a:cxnLst/>
              <a:rect l="l" t="t" r="r" b="b"/>
              <a:pathLst>
                <a:path w="673734" h="2315210">
                  <a:moveTo>
                    <a:pt x="336804" y="2314955"/>
                  </a:moveTo>
                  <a:lnTo>
                    <a:pt x="336804" y="1735835"/>
                  </a:lnTo>
                  <a:lnTo>
                    <a:pt x="0" y="1735835"/>
                  </a:lnTo>
                  <a:lnTo>
                    <a:pt x="0" y="577595"/>
                  </a:lnTo>
                  <a:lnTo>
                    <a:pt x="336804" y="577595"/>
                  </a:lnTo>
                  <a:lnTo>
                    <a:pt x="336804" y="0"/>
                  </a:lnTo>
                  <a:lnTo>
                    <a:pt x="673608" y="1156715"/>
                  </a:lnTo>
                  <a:lnTo>
                    <a:pt x="336804" y="231495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256769" y="2705506"/>
              <a:ext cx="687070" cy="2405380"/>
            </a:xfrm>
            <a:custGeom>
              <a:avLst/>
              <a:gdLst/>
              <a:ahLst/>
              <a:cxnLst/>
              <a:rect l="l" t="t" r="r" b="b"/>
              <a:pathLst>
                <a:path w="687070" h="2405379">
                  <a:moveTo>
                    <a:pt x="336842" y="623620"/>
                  </a:moveTo>
                  <a:lnTo>
                    <a:pt x="336842" y="0"/>
                  </a:lnTo>
                  <a:lnTo>
                    <a:pt x="349807" y="44576"/>
                  </a:lnTo>
                  <a:lnTo>
                    <a:pt x="349542" y="44576"/>
                  </a:lnTo>
                  <a:lnTo>
                    <a:pt x="337096" y="46342"/>
                  </a:lnTo>
                  <a:lnTo>
                    <a:pt x="349542" y="89131"/>
                  </a:lnTo>
                  <a:lnTo>
                    <a:pt x="349542" y="617270"/>
                  </a:lnTo>
                  <a:lnTo>
                    <a:pt x="343192" y="617270"/>
                  </a:lnTo>
                  <a:lnTo>
                    <a:pt x="336842" y="623620"/>
                  </a:lnTo>
                  <a:close/>
                </a:path>
                <a:path w="687070" h="2405379">
                  <a:moveTo>
                    <a:pt x="349542" y="89131"/>
                  </a:moveTo>
                  <a:lnTo>
                    <a:pt x="337096" y="46342"/>
                  </a:lnTo>
                  <a:lnTo>
                    <a:pt x="349542" y="44576"/>
                  </a:lnTo>
                  <a:lnTo>
                    <a:pt x="349542" y="89131"/>
                  </a:lnTo>
                  <a:close/>
                </a:path>
                <a:path w="687070" h="2405379">
                  <a:moveTo>
                    <a:pt x="673435" y="1202670"/>
                  </a:moveTo>
                  <a:lnTo>
                    <a:pt x="349542" y="89131"/>
                  </a:lnTo>
                  <a:lnTo>
                    <a:pt x="349542" y="44576"/>
                  </a:lnTo>
                  <a:lnTo>
                    <a:pt x="349807" y="44576"/>
                  </a:lnTo>
                  <a:lnTo>
                    <a:pt x="686137" y="1200899"/>
                  </a:lnTo>
                  <a:lnTo>
                    <a:pt x="673950" y="1200899"/>
                  </a:lnTo>
                  <a:lnTo>
                    <a:pt x="673435" y="1202670"/>
                  </a:lnTo>
                  <a:close/>
                </a:path>
                <a:path w="687070" h="2405379">
                  <a:moveTo>
                    <a:pt x="336842" y="1788071"/>
                  </a:moveTo>
                  <a:lnTo>
                    <a:pt x="0" y="1788071"/>
                  </a:lnTo>
                  <a:lnTo>
                    <a:pt x="0" y="617270"/>
                  </a:lnTo>
                  <a:lnTo>
                    <a:pt x="336842" y="617270"/>
                  </a:lnTo>
                  <a:lnTo>
                    <a:pt x="336842" y="623620"/>
                  </a:lnTo>
                  <a:lnTo>
                    <a:pt x="12700" y="623620"/>
                  </a:lnTo>
                  <a:lnTo>
                    <a:pt x="6350" y="629970"/>
                  </a:lnTo>
                  <a:lnTo>
                    <a:pt x="12700" y="629970"/>
                  </a:lnTo>
                  <a:lnTo>
                    <a:pt x="12700" y="1775371"/>
                  </a:lnTo>
                  <a:lnTo>
                    <a:pt x="6350" y="1775371"/>
                  </a:lnTo>
                  <a:lnTo>
                    <a:pt x="12700" y="1781721"/>
                  </a:lnTo>
                  <a:lnTo>
                    <a:pt x="336842" y="1781721"/>
                  </a:lnTo>
                  <a:lnTo>
                    <a:pt x="336842" y="1788071"/>
                  </a:lnTo>
                  <a:close/>
                </a:path>
                <a:path w="687070" h="2405379">
                  <a:moveTo>
                    <a:pt x="349542" y="629970"/>
                  </a:moveTo>
                  <a:lnTo>
                    <a:pt x="12700" y="629970"/>
                  </a:lnTo>
                  <a:lnTo>
                    <a:pt x="12700" y="623620"/>
                  </a:lnTo>
                  <a:lnTo>
                    <a:pt x="336842" y="623620"/>
                  </a:lnTo>
                  <a:lnTo>
                    <a:pt x="343192" y="617270"/>
                  </a:lnTo>
                  <a:lnTo>
                    <a:pt x="349542" y="617270"/>
                  </a:lnTo>
                  <a:lnTo>
                    <a:pt x="349542" y="629970"/>
                  </a:lnTo>
                  <a:close/>
                </a:path>
                <a:path w="687070" h="2405379">
                  <a:moveTo>
                    <a:pt x="12700" y="629970"/>
                  </a:moveTo>
                  <a:lnTo>
                    <a:pt x="6350" y="629970"/>
                  </a:lnTo>
                  <a:lnTo>
                    <a:pt x="12700" y="623620"/>
                  </a:lnTo>
                  <a:lnTo>
                    <a:pt x="12700" y="629970"/>
                  </a:lnTo>
                  <a:close/>
                </a:path>
                <a:path w="687070" h="2405379">
                  <a:moveTo>
                    <a:pt x="673950" y="1204442"/>
                  </a:moveTo>
                  <a:lnTo>
                    <a:pt x="673437" y="1202664"/>
                  </a:lnTo>
                  <a:lnTo>
                    <a:pt x="673950" y="1200899"/>
                  </a:lnTo>
                  <a:lnTo>
                    <a:pt x="673950" y="1204442"/>
                  </a:lnTo>
                  <a:close/>
                </a:path>
                <a:path w="687070" h="2405379">
                  <a:moveTo>
                    <a:pt x="686133" y="1204442"/>
                  </a:moveTo>
                  <a:lnTo>
                    <a:pt x="673950" y="1204442"/>
                  </a:lnTo>
                  <a:lnTo>
                    <a:pt x="673950" y="1200899"/>
                  </a:lnTo>
                  <a:lnTo>
                    <a:pt x="686137" y="1200899"/>
                  </a:lnTo>
                  <a:lnTo>
                    <a:pt x="686649" y="1202670"/>
                  </a:lnTo>
                  <a:lnTo>
                    <a:pt x="686133" y="1204442"/>
                  </a:lnTo>
                  <a:close/>
                </a:path>
                <a:path w="687070" h="2405379">
                  <a:moveTo>
                    <a:pt x="349804" y="2360764"/>
                  </a:moveTo>
                  <a:lnTo>
                    <a:pt x="349542" y="2360764"/>
                  </a:lnTo>
                  <a:lnTo>
                    <a:pt x="349542" y="2316198"/>
                  </a:lnTo>
                  <a:lnTo>
                    <a:pt x="673435" y="1202670"/>
                  </a:lnTo>
                  <a:lnTo>
                    <a:pt x="673950" y="1204442"/>
                  </a:lnTo>
                  <a:lnTo>
                    <a:pt x="686133" y="1204442"/>
                  </a:lnTo>
                  <a:lnTo>
                    <a:pt x="349804" y="2360764"/>
                  </a:lnTo>
                  <a:close/>
                </a:path>
                <a:path w="687070" h="2405379">
                  <a:moveTo>
                    <a:pt x="12700" y="1781721"/>
                  </a:moveTo>
                  <a:lnTo>
                    <a:pt x="6350" y="1775371"/>
                  </a:lnTo>
                  <a:lnTo>
                    <a:pt x="12700" y="1775371"/>
                  </a:lnTo>
                  <a:lnTo>
                    <a:pt x="12700" y="1781721"/>
                  </a:lnTo>
                  <a:close/>
                </a:path>
                <a:path w="687070" h="2405379">
                  <a:moveTo>
                    <a:pt x="349542" y="1788071"/>
                  </a:moveTo>
                  <a:lnTo>
                    <a:pt x="343192" y="1788071"/>
                  </a:lnTo>
                  <a:lnTo>
                    <a:pt x="336842" y="1781721"/>
                  </a:lnTo>
                  <a:lnTo>
                    <a:pt x="12700" y="1781721"/>
                  </a:lnTo>
                  <a:lnTo>
                    <a:pt x="12700" y="1775371"/>
                  </a:lnTo>
                  <a:lnTo>
                    <a:pt x="349542" y="1775371"/>
                  </a:lnTo>
                  <a:lnTo>
                    <a:pt x="349542" y="1788071"/>
                  </a:lnTo>
                  <a:close/>
                </a:path>
                <a:path w="687070" h="2405379">
                  <a:moveTo>
                    <a:pt x="336842" y="2405329"/>
                  </a:moveTo>
                  <a:lnTo>
                    <a:pt x="336842" y="1781721"/>
                  </a:lnTo>
                  <a:lnTo>
                    <a:pt x="343192" y="1788071"/>
                  </a:lnTo>
                  <a:lnTo>
                    <a:pt x="349542" y="1788071"/>
                  </a:lnTo>
                  <a:lnTo>
                    <a:pt x="349542" y="2316198"/>
                  </a:lnTo>
                  <a:lnTo>
                    <a:pt x="337096" y="2358986"/>
                  </a:lnTo>
                  <a:lnTo>
                    <a:pt x="349542" y="2360764"/>
                  </a:lnTo>
                  <a:lnTo>
                    <a:pt x="349804" y="2360764"/>
                  </a:lnTo>
                  <a:lnTo>
                    <a:pt x="336842" y="2405329"/>
                  </a:lnTo>
                  <a:close/>
                </a:path>
                <a:path w="687070" h="2405379">
                  <a:moveTo>
                    <a:pt x="349542" y="2360764"/>
                  </a:moveTo>
                  <a:lnTo>
                    <a:pt x="337096" y="2358986"/>
                  </a:lnTo>
                  <a:lnTo>
                    <a:pt x="349542" y="2316198"/>
                  </a:lnTo>
                  <a:lnTo>
                    <a:pt x="349542" y="2360764"/>
                  </a:lnTo>
                  <a:close/>
                </a:path>
              </a:pathLst>
            </a:custGeom>
            <a:solidFill>
              <a:srgbClr val="2E528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85388" y="5300472"/>
            <a:ext cx="1760219" cy="85496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70020" y="1615440"/>
            <a:ext cx="966216" cy="68122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310182" y="5744336"/>
            <a:ext cx="285752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Alat Baca </a:t>
            </a:r>
            <a:r>
              <a:rPr sz="1600" dirty="0">
                <a:solidFill>
                  <a:prstClr val="black"/>
                </a:solidFill>
                <a:latin typeface="Calibri"/>
                <a:cs typeface="Calibri"/>
              </a:rPr>
              <a:t>: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Mengubah dari sumber </a:t>
            </a:r>
            <a:r>
              <a:rPr sz="1600" spc="-3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pulsa elektromagnetik </a:t>
            </a:r>
            <a:r>
              <a:rPr sz="1600" dirty="0">
                <a:solidFill>
                  <a:prstClr val="black"/>
                </a:solidFill>
                <a:latin typeface="Calibri"/>
                <a:cs typeface="Calibri"/>
              </a:rPr>
              <a:t>/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berkas </a:t>
            </a:r>
            <a:r>
              <a:rPr sz="16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cahaya</a:t>
            </a:r>
            <a:r>
              <a:rPr sz="16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menjadi data</a:t>
            </a:r>
            <a:r>
              <a:rPr sz="16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digital</a:t>
            </a:r>
            <a:endParaRPr sz="16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46592" y="3220211"/>
            <a:ext cx="1773936" cy="175974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42075" y="1181100"/>
            <a:ext cx="692658" cy="107746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287905" y="2207513"/>
            <a:ext cx="122047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Dalam</a:t>
            </a:r>
            <a:r>
              <a:rPr sz="1600" spc="-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proses</a:t>
            </a:r>
            <a:r>
              <a:rPr sz="1600" spc="-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ini </a:t>
            </a:r>
            <a:r>
              <a:rPr sz="1600" spc="-3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kadang </a:t>
            </a:r>
            <a:r>
              <a:rPr sz="16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Calibri"/>
                <a:cs typeface="Calibri"/>
              </a:rPr>
              <a:t>diperlukan </a:t>
            </a:r>
            <a:r>
              <a:rPr sz="16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prstClr val="black"/>
                </a:solidFill>
                <a:latin typeface="Calibri"/>
                <a:cs typeface="Calibri"/>
              </a:rPr>
              <a:t>Capture</a:t>
            </a:r>
            <a:r>
              <a:rPr sz="1600" i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prstClr val="black"/>
                </a:solidFill>
                <a:latin typeface="Calibri"/>
                <a:cs typeface="Calibri"/>
              </a:rPr>
              <a:t>Card</a:t>
            </a:r>
            <a:endParaRPr sz="160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82356" y="5314188"/>
            <a:ext cx="1097694" cy="90982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95472" y="928670"/>
            <a:ext cx="1801810" cy="434617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523968" y="357166"/>
            <a:ext cx="10668032" cy="437940"/>
          </a:xfrm>
          <a:prstGeom prst="rect">
            <a:avLst/>
          </a:prstGeom>
          <a:solidFill>
            <a:srgbClr val="538235"/>
          </a:solidFill>
        </p:spPr>
        <p:txBody>
          <a:bodyPr vert="horz" wrap="square" lIns="0" tIns="6985" rIns="0" bIns="0" rtlCol="0">
            <a:spAutoFit/>
          </a:bodyPr>
          <a:lstStyle/>
          <a:p>
            <a:pPr marL="335915" marR="581025">
              <a:spcBef>
                <a:spcPts val="55"/>
              </a:spcBef>
            </a:pP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Bahan Perpustakaan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4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2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8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440998" y="5032247"/>
            <a:ext cx="1029335" cy="670560"/>
            <a:chOff x="7916997" y="5032247"/>
            <a:chExt cx="1029335" cy="67056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16997" y="5085587"/>
              <a:ext cx="494141" cy="5760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52104" y="5032247"/>
              <a:ext cx="493775" cy="670560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9807608" y="1189425"/>
            <a:ext cx="563880" cy="1252220"/>
            <a:chOff x="8283608" y="1189425"/>
            <a:chExt cx="563880" cy="1252220"/>
          </a:xfrm>
        </p:grpSpPr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55345" y="1189425"/>
              <a:ext cx="477669" cy="60361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83608" y="1836023"/>
              <a:ext cx="563671" cy="605424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904477" y="2508504"/>
            <a:ext cx="487679" cy="60960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403080" y="5774435"/>
            <a:ext cx="576072" cy="57607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052305" y="5751577"/>
            <a:ext cx="493775" cy="597407"/>
          </a:xfrm>
          <a:prstGeom prst="rect">
            <a:avLst/>
          </a:prstGeom>
        </p:spPr>
      </p:pic>
      <p:pic>
        <p:nvPicPr>
          <p:cNvPr id="40" name="object 2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0" y="5573268"/>
            <a:ext cx="2066544" cy="1284732"/>
          </a:xfrm>
          <a:prstGeom prst="rect">
            <a:avLst/>
          </a:prstGeom>
        </p:spPr>
      </p:pic>
      <p:sp>
        <p:nvSpPr>
          <p:cNvPr id="41" name="Slide Number Placeholder 4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73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406" y="214290"/>
            <a:ext cx="4286280" cy="174467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66844" y="2000240"/>
            <a:ext cx="31432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0" spc="-5" dirty="0">
                <a:solidFill>
                  <a:srgbClr val="000000"/>
                </a:solidFill>
                <a:latin typeface="Arial MT"/>
                <a:cs typeface="Arial MT"/>
              </a:rPr>
              <a:t>Acuan</a:t>
            </a:r>
            <a:r>
              <a:rPr sz="2000"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Arial MT"/>
                <a:cs typeface="Arial MT"/>
              </a:rPr>
              <a:t>(Best</a:t>
            </a:r>
            <a:r>
              <a:rPr sz="2000" b="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Arial MT"/>
                <a:cs typeface="Arial MT"/>
              </a:rPr>
              <a:t>Practice)</a:t>
            </a:r>
            <a:r>
              <a:rPr sz="20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2596" y="2357430"/>
            <a:ext cx="9559758" cy="40132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1590" indent="-342900">
              <a:spcBef>
                <a:spcPts val="95"/>
              </a:spcBef>
              <a:buFontTx/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Guidelines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Planning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the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Digitization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Rare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Book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Manuscript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Collections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, </a:t>
            </a:r>
            <a:r>
              <a:rPr sz="2000" spc="-4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IFLA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Rare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Book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and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Special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Collections</a:t>
            </a:r>
            <a:r>
              <a:rPr sz="2000" spc="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Section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September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2014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  <a:p>
            <a:pPr marL="355600" marR="106680" indent="-342900">
              <a:buFontTx/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Minimum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Digitization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Capture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Recommendations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,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American</a:t>
            </a:r>
            <a:r>
              <a:rPr sz="2000" spc="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Library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Association 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(ALA),The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Association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for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Library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Collections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Technical</a:t>
            </a:r>
            <a:r>
              <a:rPr sz="2000" spc="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Services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Preservation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and </a:t>
            </a:r>
            <a:r>
              <a:rPr sz="2000" spc="-4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Reformatting Section,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June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2013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  <a:p>
            <a:pPr marL="355600" marR="243204" indent="-342900">
              <a:buFontTx/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Technical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Guidelines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Digitizing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Cultural</a:t>
            </a:r>
            <a:r>
              <a:rPr sz="2000" b="1" spc="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Heritage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Materials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,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Federal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Agencies </a:t>
            </a:r>
            <a:r>
              <a:rPr sz="2000" spc="-4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Digital Guidelines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Initiative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(FADGI)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  <a:p>
            <a:pPr marL="355600" marR="173355" indent="-342900">
              <a:buFontTx/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Metamorfoze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Preservation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Imaging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Guidelines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,</a:t>
            </a:r>
            <a:r>
              <a:rPr sz="2000" spc="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National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Library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of</a:t>
            </a:r>
            <a:r>
              <a:rPr sz="2000" spc="1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the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Netherlands </a:t>
            </a:r>
            <a:r>
              <a:rPr sz="2000" spc="-4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(KB) and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The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Hague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(NL)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  <a:p>
            <a:pPr marL="355600" marR="5080" indent="-342900">
              <a:buFontTx/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Technical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Committee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Document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(TC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–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06)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,</a:t>
            </a:r>
            <a:r>
              <a:rPr sz="2000" spc="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The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International</a:t>
            </a:r>
            <a:r>
              <a:rPr sz="2000" spc="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Association</a:t>
            </a:r>
            <a:r>
              <a:rPr sz="2000" spc="1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of</a:t>
            </a:r>
            <a:r>
              <a:rPr sz="2000" spc="5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Sound </a:t>
            </a:r>
            <a:r>
              <a:rPr sz="2000" spc="-43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and Audiovisual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Archives</a:t>
            </a:r>
            <a:r>
              <a:rPr sz="2000" dirty="0">
                <a:solidFill>
                  <a:prstClr val="black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(IASA)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  <a:p>
            <a:pPr marL="355600" indent="-342900">
              <a:tabLst>
                <a:tab pos="354965" algn="l"/>
              </a:tabLst>
            </a:pP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6.	ISO/TS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19263-1:2017,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ISO/TS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19264-1:2017</a:t>
            </a:r>
            <a:r>
              <a:rPr sz="2000" b="1" i="1" spc="-5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2000" b="1" i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ISO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19005,</a:t>
            </a:r>
            <a:r>
              <a:rPr sz="2000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prstClr val="black"/>
                </a:solidFill>
                <a:latin typeface="Arial"/>
                <a:cs typeface="Arial"/>
              </a:rPr>
              <a:t>ISO/IEC</a:t>
            </a:r>
            <a:r>
              <a:rPr sz="2000" b="1" spc="1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>
                <a:solidFill>
                  <a:prstClr val="black"/>
                </a:solidFill>
                <a:latin typeface="Arial"/>
                <a:cs typeface="Arial"/>
              </a:rPr>
              <a:t>15444-1</a:t>
            </a:r>
            <a:r>
              <a:rPr sz="2000" b="1" i="1" spc="-5">
                <a:solidFill>
                  <a:prstClr val="black"/>
                </a:solidFill>
                <a:latin typeface="Arial"/>
                <a:cs typeface="Arial"/>
              </a:rPr>
              <a:t>dan</a:t>
            </a:r>
            <a:r>
              <a:rPr sz="2000" b="1" i="1" spc="5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smtClean="0">
                <a:solidFill>
                  <a:prstClr val="black"/>
                </a:solidFill>
                <a:latin typeface="Arial"/>
                <a:cs typeface="Arial"/>
              </a:rPr>
              <a:t>ISO</a:t>
            </a:r>
            <a:r>
              <a:rPr lang="en-US" sz="2000" b="1" spc="-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b="1" spc="-5" smtClean="0">
                <a:solidFill>
                  <a:prstClr val="black"/>
                </a:solidFill>
                <a:latin typeface="Arial"/>
                <a:cs typeface="Arial"/>
              </a:rPr>
              <a:t>14641:2018</a:t>
            </a:r>
            <a:r>
              <a:rPr sz="2000" spc="-5" dirty="0">
                <a:solidFill>
                  <a:prstClr val="black"/>
                </a:solidFill>
                <a:latin typeface="Arial MT"/>
                <a:cs typeface="Arial MT"/>
              </a:rPr>
              <a:t>.</a:t>
            </a:r>
            <a:endParaRPr sz="20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48</a:t>
            </a:fld>
            <a:endParaRPr lang="id-ID"/>
          </a:p>
        </p:txBody>
      </p:sp>
      <p:pic>
        <p:nvPicPr>
          <p:cNvPr id="10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573268"/>
            <a:ext cx="2066544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2596" y="344945"/>
            <a:ext cx="505743" cy="512287"/>
          </a:xfrm>
          <a:custGeom>
            <a:avLst/>
            <a:gdLst/>
            <a:ahLst/>
            <a:cxnLst/>
            <a:rect l="l" t="t" r="r" b="b"/>
            <a:pathLst>
              <a:path w="765175" h="734060">
                <a:moveTo>
                  <a:pt x="382028" y="733983"/>
                </a:moveTo>
                <a:lnTo>
                  <a:pt x="334045" y="731124"/>
                </a:lnTo>
                <a:lnTo>
                  <a:pt x="287841" y="722774"/>
                </a:lnTo>
                <a:lnTo>
                  <a:pt x="243777" y="709276"/>
                </a:lnTo>
                <a:lnTo>
                  <a:pt x="202213" y="690974"/>
                </a:lnTo>
                <a:lnTo>
                  <a:pt x="163508" y="668209"/>
                </a:lnTo>
                <a:lnTo>
                  <a:pt x="128022" y="641324"/>
                </a:lnTo>
                <a:lnTo>
                  <a:pt x="96116" y="610663"/>
                </a:lnTo>
                <a:lnTo>
                  <a:pt x="68149" y="576568"/>
                </a:lnTo>
                <a:lnTo>
                  <a:pt x="44481" y="539381"/>
                </a:lnTo>
                <a:lnTo>
                  <a:pt x="25472" y="499445"/>
                </a:lnTo>
                <a:lnTo>
                  <a:pt x="11483" y="457103"/>
                </a:lnTo>
                <a:lnTo>
                  <a:pt x="2872" y="412698"/>
                </a:lnTo>
                <a:lnTo>
                  <a:pt x="0" y="366572"/>
                </a:lnTo>
                <a:lnTo>
                  <a:pt x="2872" y="320628"/>
                </a:lnTo>
                <a:lnTo>
                  <a:pt x="11483" y="276376"/>
                </a:lnTo>
                <a:lnTo>
                  <a:pt x="25472" y="234162"/>
                </a:lnTo>
                <a:lnTo>
                  <a:pt x="44481" y="194330"/>
                </a:lnTo>
                <a:lnTo>
                  <a:pt x="68149" y="157225"/>
                </a:lnTo>
                <a:lnTo>
                  <a:pt x="96116" y="123194"/>
                </a:lnTo>
                <a:lnTo>
                  <a:pt x="128022" y="92580"/>
                </a:lnTo>
                <a:lnTo>
                  <a:pt x="163508" y="65730"/>
                </a:lnTo>
                <a:lnTo>
                  <a:pt x="202213" y="42987"/>
                </a:lnTo>
                <a:lnTo>
                  <a:pt x="243777" y="24698"/>
                </a:lnTo>
                <a:lnTo>
                  <a:pt x="287841" y="11207"/>
                </a:lnTo>
                <a:lnTo>
                  <a:pt x="334045" y="2859"/>
                </a:lnTo>
                <a:lnTo>
                  <a:pt x="382028" y="0"/>
                </a:lnTo>
                <a:lnTo>
                  <a:pt x="430015" y="2859"/>
                </a:lnTo>
                <a:lnTo>
                  <a:pt x="476222" y="11208"/>
                </a:lnTo>
                <a:lnTo>
                  <a:pt x="520292" y="24703"/>
                </a:lnTo>
                <a:lnTo>
                  <a:pt x="561867" y="42999"/>
                </a:lnTo>
                <a:lnTo>
                  <a:pt x="600587" y="65754"/>
                </a:lnTo>
                <a:lnTo>
                  <a:pt x="636095" y="92622"/>
                </a:lnTo>
                <a:lnTo>
                  <a:pt x="668031" y="123259"/>
                </a:lnTo>
                <a:lnTo>
                  <a:pt x="696038" y="157323"/>
                </a:lnTo>
                <a:lnTo>
                  <a:pt x="719756" y="194469"/>
                </a:lnTo>
                <a:lnTo>
                  <a:pt x="738828" y="234352"/>
                </a:lnTo>
                <a:lnTo>
                  <a:pt x="752894" y="276630"/>
                </a:lnTo>
                <a:lnTo>
                  <a:pt x="761597" y="320958"/>
                </a:lnTo>
                <a:lnTo>
                  <a:pt x="764578" y="366991"/>
                </a:lnTo>
                <a:lnTo>
                  <a:pt x="761597" y="413028"/>
                </a:lnTo>
                <a:lnTo>
                  <a:pt x="752894" y="457357"/>
                </a:lnTo>
                <a:lnTo>
                  <a:pt x="738828" y="499636"/>
                </a:lnTo>
                <a:lnTo>
                  <a:pt x="719756" y="539520"/>
                </a:lnTo>
                <a:lnTo>
                  <a:pt x="696038" y="576665"/>
                </a:lnTo>
                <a:lnTo>
                  <a:pt x="668031" y="610729"/>
                </a:lnTo>
                <a:lnTo>
                  <a:pt x="636095" y="641366"/>
                </a:lnTo>
                <a:lnTo>
                  <a:pt x="600587" y="668233"/>
                </a:lnTo>
                <a:lnTo>
                  <a:pt x="561867" y="690986"/>
                </a:lnTo>
                <a:lnTo>
                  <a:pt x="520292" y="709282"/>
                </a:lnTo>
                <a:lnTo>
                  <a:pt x="476222" y="722776"/>
                </a:lnTo>
                <a:lnTo>
                  <a:pt x="430015" y="731124"/>
                </a:lnTo>
                <a:lnTo>
                  <a:pt x="382028" y="7339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44850" y="341376"/>
            <a:ext cx="9947149" cy="50526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73660" rIns="0" bIns="0" rtlCol="0">
            <a:spAutoFit/>
          </a:bodyPr>
          <a:lstStyle/>
          <a:p>
            <a:pPr marL="335280">
              <a:spcBef>
                <a:spcPts val="580"/>
              </a:spcBef>
            </a:pP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Jenis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File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Hasil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Alih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Media Digital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8830" y="980728"/>
            <a:ext cx="8111490" cy="492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8260" algn="ctr">
              <a:spcBef>
                <a:spcPts val="95"/>
              </a:spcBef>
            </a:pP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Seluruh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bahan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perpustakaan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yang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dialih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media</a:t>
            </a:r>
            <a:r>
              <a:rPr sz="22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akan</a:t>
            </a:r>
            <a:r>
              <a:rPr sz="22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menghasilkan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file.</a:t>
            </a:r>
            <a:endParaRPr sz="2200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23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sz="2200" b="1" spc="-20" dirty="0">
                <a:solidFill>
                  <a:prstClr val="black"/>
                </a:solidFill>
                <a:latin typeface="Calibri"/>
                <a:cs typeface="Calibri"/>
              </a:rPr>
              <a:t>File</a:t>
            </a:r>
            <a:r>
              <a:rPr sz="2200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merupakan Representasi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dari kumpulan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informasi koleksi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tertulis/tercetak dan terekam yang dapat dibaca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menggunakan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pembaca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berbasis </a:t>
            </a:r>
            <a:r>
              <a:rPr sz="2400" spc="-5" dirty="0" smtClean="0">
                <a:solidFill>
                  <a:prstClr val="black"/>
                </a:solidFill>
                <a:latin typeface="Calibri"/>
                <a:cs typeface="Calibri"/>
              </a:rPr>
              <a:t>komputer </a:t>
            </a:r>
            <a:r>
              <a:rPr lang="en-US" sz="2400" spc="-5" dirty="0" smtClean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spc="-5" dirty="0" smtClean="0">
                <a:solidFill>
                  <a:prstClr val="black"/>
                </a:solidFill>
                <a:latin typeface="Calibri"/>
                <a:cs typeface="Calibri"/>
              </a:rPr>
              <a:t>Personal </a:t>
            </a:r>
            <a:r>
              <a:rPr sz="24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Komputer,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Laptop,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Notebook bahkan </a:t>
            </a:r>
            <a:r>
              <a:rPr sz="2400" spc="-5" dirty="0" smtClean="0">
                <a:solidFill>
                  <a:prstClr val="black"/>
                </a:solidFill>
                <a:latin typeface="Calibri"/>
                <a:cs typeface="Calibri"/>
              </a:rPr>
              <a:t>Smartphone</a:t>
            </a:r>
            <a:r>
              <a:rPr lang="en-US" sz="2400" spc="-5" dirty="0" smtClean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lang="en-US" sz="2400" b="1" spc="-20" dirty="0">
                <a:solidFill>
                  <a:prstClr val="black"/>
                </a:solidFill>
                <a:cs typeface="Calibri"/>
              </a:rPr>
              <a:t>Jenis </a:t>
            </a:r>
            <a:r>
              <a:rPr lang="en-US" sz="2400" b="1" spc="-20" dirty="0" smtClean="0">
                <a:solidFill>
                  <a:prstClr val="black"/>
                </a:solidFill>
                <a:cs typeface="Calibri"/>
              </a:rPr>
              <a:t>File: </a:t>
            </a:r>
            <a:r>
              <a:rPr lang="en-US" sz="2400" spc="-20" dirty="0" smtClean="0">
                <a:solidFill>
                  <a:prstClr val="black"/>
                </a:solidFill>
                <a:cs typeface="Calibri"/>
              </a:rPr>
              <a:t>File</a:t>
            </a:r>
            <a:r>
              <a:rPr lang="en-US" sz="24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en-US" sz="2400" spc="-20" dirty="0" smtClean="0">
                <a:solidFill>
                  <a:prstClr val="black"/>
                </a:solidFill>
                <a:cs typeface="Calibri"/>
              </a:rPr>
              <a:t>master</a:t>
            </a:r>
            <a:r>
              <a:rPr lang="en-US" sz="2400" spc="-10" dirty="0">
                <a:solidFill>
                  <a:prstClr val="black"/>
                </a:solidFill>
                <a:cs typeface="Calibri"/>
              </a:rPr>
              <a:t>, File turunan, File akses </a:t>
            </a: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sz="2200" spc="60" dirty="0" smtClean="0">
                <a:solidFill>
                  <a:prstClr val="black"/>
                </a:solidFill>
                <a:latin typeface="Calibri"/>
                <a:cs typeface="Calibri"/>
              </a:rPr>
              <a:t>Pemilihan </a:t>
            </a:r>
            <a:r>
              <a:rPr sz="2200" spc="55" dirty="0">
                <a:solidFill>
                  <a:prstClr val="black"/>
                </a:solidFill>
                <a:latin typeface="Calibri"/>
                <a:cs typeface="Calibri"/>
              </a:rPr>
              <a:t>format </a:t>
            </a:r>
            <a:r>
              <a:rPr sz="2200" spc="50" dirty="0">
                <a:solidFill>
                  <a:prstClr val="black"/>
                </a:solidFill>
                <a:latin typeface="Calibri"/>
                <a:cs typeface="Calibri"/>
              </a:rPr>
              <a:t>file </a:t>
            </a:r>
            <a:r>
              <a:rPr sz="2200" spc="55" dirty="0">
                <a:solidFill>
                  <a:prstClr val="black"/>
                </a:solidFill>
                <a:latin typeface="Calibri"/>
                <a:cs typeface="Calibri"/>
              </a:rPr>
              <a:t>tidak </a:t>
            </a:r>
            <a:r>
              <a:rPr sz="2200" spc="60" dirty="0">
                <a:solidFill>
                  <a:prstClr val="black"/>
                </a:solidFill>
                <a:latin typeface="Calibri"/>
                <a:cs typeface="Calibri"/>
              </a:rPr>
              <a:t>hanya </a:t>
            </a:r>
            <a:r>
              <a:rPr sz="2200" spc="65" dirty="0">
                <a:solidFill>
                  <a:prstClr val="black"/>
                </a:solidFill>
                <a:latin typeface="Calibri"/>
                <a:cs typeface="Calibri"/>
              </a:rPr>
              <a:t>didasarkan kebutuhan </a:t>
            </a:r>
            <a:r>
              <a:rPr sz="2200" spc="55" dirty="0">
                <a:solidFill>
                  <a:prstClr val="black"/>
                </a:solidFill>
                <a:latin typeface="Calibri"/>
                <a:cs typeface="Calibri"/>
              </a:rPr>
              <a:t>saat ini, </a:t>
            </a:r>
            <a:r>
              <a:rPr sz="2200" spc="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25" dirty="0">
                <a:solidFill>
                  <a:prstClr val="black"/>
                </a:solidFill>
                <a:latin typeface="Calibri"/>
                <a:cs typeface="Calibri"/>
              </a:rPr>
              <a:t>namun harus </a:t>
            </a:r>
            <a:r>
              <a:rPr sz="2200" spc="30" dirty="0">
                <a:solidFill>
                  <a:prstClr val="black"/>
                </a:solidFill>
                <a:latin typeface="Calibri"/>
                <a:cs typeface="Calibri"/>
              </a:rPr>
              <a:t>mempertimbangakan </a:t>
            </a:r>
            <a:r>
              <a:rPr sz="2200" b="1" spc="10" dirty="0">
                <a:solidFill>
                  <a:prstClr val="black"/>
                </a:solidFill>
                <a:latin typeface="Calibri"/>
                <a:cs typeface="Calibri"/>
              </a:rPr>
              <a:t>kebutuhan </a:t>
            </a:r>
            <a:r>
              <a:rPr sz="2200" b="1" spc="5" dirty="0">
                <a:solidFill>
                  <a:prstClr val="black"/>
                </a:solidFill>
                <a:latin typeface="Calibri"/>
                <a:cs typeface="Calibri"/>
              </a:rPr>
              <a:t>jangka </a:t>
            </a:r>
            <a:r>
              <a:rPr sz="2200" b="1" spc="10" dirty="0">
                <a:solidFill>
                  <a:prstClr val="black"/>
                </a:solidFill>
                <a:latin typeface="Calibri"/>
                <a:cs typeface="Calibri"/>
              </a:rPr>
              <a:t>panjang</a:t>
            </a:r>
            <a:r>
              <a:rPr sz="2200" spc="10" dirty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endParaRPr lang="en-US" sz="2200" spc="10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sz="2200" spc="25" dirty="0" smtClean="0">
                <a:solidFill>
                  <a:prstClr val="black"/>
                </a:solidFill>
                <a:latin typeface="Calibri"/>
                <a:cs typeface="Calibri"/>
              </a:rPr>
              <a:t>File </a:t>
            </a:r>
            <a:r>
              <a:rPr sz="2200" spc="10" dirty="0" smtClean="0">
                <a:solidFill>
                  <a:prstClr val="black"/>
                </a:solidFill>
                <a:latin typeface="Calibri"/>
                <a:cs typeface="Calibri"/>
              </a:rPr>
              <a:t>digital </a:t>
            </a:r>
            <a:r>
              <a:rPr sz="2200" b="1" spc="-5" dirty="0">
                <a:solidFill>
                  <a:prstClr val="black"/>
                </a:solidFill>
                <a:latin typeface="Calibri"/>
                <a:cs typeface="Calibri"/>
              </a:rPr>
              <a:t>harus </a:t>
            </a:r>
            <a:r>
              <a:rPr sz="2200" b="1" dirty="0">
                <a:solidFill>
                  <a:prstClr val="black"/>
                </a:solidFill>
                <a:latin typeface="Calibri"/>
                <a:cs typeface="Calibri"/>
              </a:rPr>
              <a:t>bertahan </a:t>
            </a:r>
            <a:r>
              <a:rPr sz="2200" b="1" spc="-5" dirty="0" smtClean="0">
                <a:solidFill>
                  <a:prstClr val="black"/>
                </a:solidFill>
                <a:latin typeface="Calibri"/>
                <a:cs typeface="Calibri"/>
              </a:rPr>
              <a:t>lama</a:t>
            </a:r>
            <a:endParaRPr lang="en-US" sz="2200" spc="15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lang="en-US" sz="2200" spc="1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2200" spc="15" dirty="0" smtClean="0">
                <a:solidFill>
                  <a:prstClr val="black"/>
                </a:solidFill>
                <a:latin typeface="Calibri"/>
                <a:cs typeface="Calibri"/>
              </a:rPr>
              <a:t>apat </a:t>
            </a:r>
            <a:r>
              <a:rPr sz="2200" b="1" dirty="0">
                <a:solidFill>
                  <a:prstClr val="black"/>
                </a:solidFill>
                <a:latin typeface="Calibri"/>
                <a:cs typeface="Calibri"/>
              </a:rPr>
              <a:t>memenuhi </a:t>
            </a:r>
            <a:r>
              <a:rPr sz="2200" b="1" spc="-5" dirty="0">
                <a:solidFill>
                  <a:prstClr val="black"/>
                </a:solidFill>
                <a:latin typeface="Calibri"/>
                <a:cs typeface="Calibri"/>
              </a:rPr>
              <a:t>kebutuhan yang </a:t>
            </a:r>
            <a:r>
              <a:rPr sz="2200" b="1" spc="-10" dirty="0">
                <a:solidFill>
                  <a:prstClr val="black"/>
                </a:solidFill>
                <a:latin typeface="Calibri"/>
                <a:cs typeface="Calibri"/>
              </a:rPr>
              <a:t>akan </a:t>
            </a:r>
            <a:r>
              <a:rPr sz="2200" b="1" spc="-48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b="1" spc="20" dirty="0">
                <a:solidFill>
                  <a:prstClr val="black"/>
                </a:solidFill>
                <a:latin typeface="Calibri"/>
                <a:cs typeface="Calibri"/>
              </a:rPr>
              <a:t>datang </a:t>
            </a:r>
            <a:endParaRPr lang="en-US" sz="2200" b="1" spc="20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739775" marR="392430" indent="-342900">
              <a:buFont typeface="Wingdings" panose="05000000000000000000" pitchFamily="2" charset="2"/>
              <a:buChar char="§"/>
            </a:pPr>
            <a:r>
              <a:rPr sz="2200" spc="40" dirty="0" smtClean="0">
                <a:solidFill>
                  <a:prstClr val="black"/>
                </a:solidFill>
                <a:latin typeface="Calibri"/>
                <a:cs typeface="Calibri"/>
              </a:rPr>
              <a:t>diusahakan </a:t>
            </a:r>
            <a:r>
              <a:rPr sz="2200" b="1" spc="20" dirty="0">
                <a:solidFill>
                  <a:prstClr val="black"/>
                </a:solidFill>
                <a:latin typeface="Calibri"/>
                <a:cs typeface="Calibri"/>
              </a:rPr>
              <a:t>bebas dari </a:t>
            </a:r>
            <a:r>
              <a:rPr sz="2200" b="1" spc="25" dirty="0">
                <a:solidFill>
                  <a:prstClr val="black"/>
                </a:solidFill>
                <a:latin typeface="Calibri"/>
                <a:cs typeface="Calibri"/>
              </a:rPr>
              <a:t>ketergantungan merk </a:t>
            </a:r>
            <a:r>
              <a:rPr sz="2200" spc="40" dirty="0">
                <a:solidFill>
                  <a:prstClr val="black"/>
                </a:solidFill>
                <a:latin typeface="Calibri"/>
                <a:cs typeface="Calibri"/>
              </a:rPr>
              <a:t>pembaca </a:t>
            </a:r>
            <a:r>
              <a:rPr sz="2200" spc="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200" i="1" dirty="0">
                <a:solidFill>
                  <a:prstClr val="black"/>
                </a:solidFill>
                <a:latin typeface="Calibri"/>
                <a:cs typeface="Calibri"/>
              </a:rPr>
              <a:t>reader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r>
              <a:rPr sz="2200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prstClr val="black"/>
                </a:solidFill>
                <a:latin typeface="Calibri"/>
                <a:cs typeface="Calibri"/>
              </a:rPr>
              <a:t>tertentu </a:t>
            </a:r>
            <a:r>
              <a:rPr sz="2200" spc="5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200" i="1" spc="5" dirty="0">
                <a:solidFill>
                  <a:prstClr val="black"/>
                </a:solidFill>
                <a:latin typeface="Calibri"/>
                <a:cs typeface="Calibri"/>
              </a:rPr>
              <a:t>Non</a:t>
            </a:r>
            <a:r>
              <a:rPr sz="2200" i="1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prstClr val="black"/>
                </a:solidFill>
                <a:latin typeface="Calibri"/>
                <a:cs typeface="Calibri"/>
              </a:rPr>
              <a:t>Proprietary</a:t>
            </a:r>
            <a:r>
              <a:rPr sz="2200" dirty="0">
                <a:solidFill>
                  <a:prstClr val="black"/>
                </a:solidFill>
                <a:latin typeface="Calibri"/>
                <a:cs typeface="Calibri"/>
              </a:rPr>
              <a:t>).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73268"/>
            <a:ext cx="2066544" cy="1284732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pPr/>
              <a:t>49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59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67" y="1744217"/>
            <a:ext cx="1886000" cy="532655"/>
          </a:xfrm>
        </p:spPr>
        <p:txBody>
          <a:bodyPr>
            <a:normAutofit/>
          </a:bodyPr>
          <a:lstStyle/>
          <a:p>
            <a:r>
              <a:rPr lang="en-US" sz="2800" b="1" spc="-10" dirty="0">
                <a:solidFill>
                  <a:prstClr val="black"/>
                </a:solidFill>
                <a:cs typeface="Calibri"/>
              </a:rPr>
              <a:t>G</a:t>
            </a:r>
            <a:r>
              <a:rPr lang="en-US" sz="2800" b="1" spc="-25" dirty="0">
                <a:solidFill>
                  <a:prstClr val="black"/>
                </a:solidFill>
                <a:cs typeface="Calibri"/>
              </a:rPr>
              <a:t>a</a:t>
            </a:r>
            <a:r>
              <a:rPr lang="en-US" sz="2800" b="1" spc="-20" dirty="0">
                <a:solidFill>
                  <a:prstClr val="black"/>
                </a:solidFill>
                <a:cs typeface="Calibri"/>
              </a:rPr>
              <a:t>mb</a:t>
            </a:r>
            <a:r>
              <a:rPr lang="en-US" sz="2800" b="1" spc="-25" dirty="0">
                <a:solidFill>
                  <a:prstClr val="black"/>
                </a:solidFill>
                <a:cs typeface="Calibri"/>
              </a:rPr>
              <a:t>a</a:t>
            </a:r>
            <a:r>
              <a:rPr lang="en-US" sz="2800" b="1" dirty="0">
                <a:solidFill>
                  <a:prstClr val="black"/>
                </a:solidFill>
                <a:cs typeface="Calibri"/>
              </a:rPr>
              <a:t>r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981" t="30400" r="28344" b="11501"/>
          <a:stretch/>
        </p:blipFill>
        <p:spPr>
          <a:xfrm>
            <a:off x="242020" y="2333599"/>
            <a:ext cx="5976664" cy="4276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982" t="19201" r="21651" b="10800"/>
          <a:stretch/>
        </p:blipFill>
        <p:spPr>
          <a:xfrm>
            <a:off x="6327096" y="2331317"/>
            <a:ext cx="5650468" cy="4248472"/>
          </a:xfrm>
          <a:prstGeom prst="rect">
            <a:avLst/>
          </a:prstGeom>
        </p:spPr>
      </p:pic>
      <p:pic>
        <p:nvPicPr>
          <p:cNvPr id="7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020" y="842273"/>
            <a:ext cx="2376264" cy="1477144"/>
          </a:xfrm>
          <a:prstGeom prst="rect">
            <a:avLst/>
          </a:prstGeom>
        </p:spPr>
      </p:pic>
      <p:pic>
        <p:nvPicPr>
          <p:cNvPr id="8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67013" y="620688"/>
            <a:ext cx="2789627" cy="1684548"/>
          </a:xfrm>
          <a:prstGeom prst="rect">
            <a:avLst/>
          </a:prstGeom>
        </p:spPr>
      </p:pic>
      <p:sp>
        <p:nvSpPr>
          <p:cNvPr id="10" name="object 41"/>
          <p:cNvSpPr txBox="1">
            <a:spLocks noGrp="1"/>
          </p:cNvSpPr>
          <p:nvPr>
            <p:ph type="title"/>
          </p:nvPr>
        </p:nvSpPr>
        <p:spPr>
          <a:xfrm>
            <a:off x="3143672" y="188641"/>
            <a:ext cx="9644447" cy="1376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Jenis</a:t>
            </a:r>
            <a:r>
              <a:rPr lang="en-US" spc="-1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dan</a:t>
            </a:r>
            <a:r>
              <a:rPr lang="en-US" spc="-2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30" dirty="0">
                <a:solidFill>
                  <a:srgbClr val="3333CC"/>
                </a:solidFill>
                <a:latin typeface="Calibri"/>
                <a:cs typeface="Calibri"/>
              </a:rPr>
              <a:t>Standard</a:t>
            </a:r>
            <a:r>
              <a:rPr lang="en-US" spc="-20" dirty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File </a:t>
            </a:r>
            <a:b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</a:b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Hasil</a:t>
            </a:r>
            <a:r>
              <a:rPr lang="en-US" spc="-3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40" dirty="0">
                <a:solidFill>
                  <a:srgbClr val="3333CC"/>
                </a:solidFill>
                <a:latin typeface="Calibri"/>
                <a:cs typeface="Calibri"/>
              </a:rPr>
              <a:t>Alih</a:t>
            </a:r>
            <a:r>
              <a:rPr lang="en-US" spc="-20" dirty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30" dirty="0">
                <a:solidFill>
                  <a:srgbClr val="3333CC"/>
                </a:solidFill>
                <a:latin typeface="Calibri"/>
                <a:cs typeface="Calibri"/>
              </a:rPr>
              <a:t>Media Digital</a:t>
            </a:r>
            <a:endParaRPr dirty="0">
              <a:solidFill>
                <a:srgbClr val="3333CC"/>
              </a:solidFill>
              <a:latin typeface="Calibri"/>
              <a:cs typeface="Calibri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384032" y="1744216"/>
            <a:ext cx="1886000" cy="532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pc="-15" dirty="0" smtClean="0">
                <a:solidFill>
                  <a:prstClr val="black"/>
                </a:solidFill>
                <a:cs typeface="Calibri"/>
              </a:rPr>
              <a:t>T</a:t>
            </a:r>
            <a:r>
              <a:rPr lang="en-US" sz="2800" b="1" spc="-10" dirty="0" smtClean="0">
                <a:solidFill>
                  <a:prstClr val="black"/>
                </a:solidFill>
                <a:cs typeface="Calibri"/>
              </a:rPr>
              <a:t>e</a:t>
            </a:r>
            <a:r>
              <a:rPr lang="en-US" sz="2800" b="1" spc="-40" dirty="0" smtClean="0">
                <a:solidFill>
                  <a:prstClr val="black"/>
                </a:solidFill>
                <a:cs typeface="Calibri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cs typeface="Calibri"/>
              </a:rPr>
              <a:t>s</a:t>
            </a:r>
            <a:endParaRPr lang="en-US" sz="28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43941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6360" y="1174030"/>
            <a:ext cx="2488361" cy="1594972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0"/>
          </p:nvPr>
        </p:nvPicPr>
        <p:blipFill rotWithShape="1">
          <a:blip r:embed="rId3"/>
          <a:srcRect l="34027" t="20010" r="17599" b="11990"/>
          <a:stretch/>
        </p:blipFill>
        <p:spPr>
          <a:xfrm>
            <a:off x="6456040" y="2802768"/>
            <a:ext cx="5448401" cy="3888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3226" t="41600" r="27163" b="19200"/>
          <a:stretch/>
        </p:blipFill>
        <p:spPr>
          <a:xfrm>
            <a:off x="335360" y="2802768"/>
            <a:ext cx="5904657" cy="3888432"/>
          </a:xfrm>
          <a:prstGeom prst="rect">
            <a:avLst/>
          </a:prstGeom>
        </p:spPr>
      </p:pic>
      <p:pic>
        <p:nvPicPr>
          <p:cNvPr id="7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8414" y="1268759"/>
            <a:ext cx="2713250" cy="1482839"/>
          </a:xfrm>
          <a:prstGeom prst="rect">
            <a:avLst/>
          </a:prstGeom>
        </p:spPr>
      </p:pic>
      <p:sp>
        <p:nvSpPr>
          <p:cNvPr id="9" name="object 41"/>
          <p:cNvSpPr txBox="1">
            <a:spLocks noGrp="1"/>
          </p:cNvSpPr>
          <p:nvPr>
            <p:ph type="title"/>
          </p:nvPr>
        </p:nvSpPr>
        <p:spPr>
          <a:xfrm>
            <a:off x="3575720" y="171492"/>
            <a:ext cx="8483956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Jenis</a:t>
            </a:r>
            <a:r>
              <a:rPr lang="en-US" spc="-1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dan</a:t>
            </a:r>
            <a:r>
              <a:rPr lang="en-US" spc="-2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30" dirty="0">
                <a:solidFill>
                  <a:srgbClr val="3333CC"/>
                </a:solidFill>
                <a:latin typeface="Calibri"/>
                <a:cs typeface="Calibri"/>
              </a:rPr>
              <a:t>Standard</a:t>
            </a:r>
            <a:r>
              <a:rPr lang="en-US" spc="-20" dirty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File </a:t>
            </a:r>
            <a:b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</a:br>
            <a:r>
              <a:rPr lang="en-US" spc="-25" dirty="0" smtClean="0">
                <a:solidFill>
                  <a:srgbClr val="3333CC"/>
                </a:solidFill>
                <a:latin typeface="Calibri"/>
                <a:cs typeface="Calibri"/>
              </a:rPr>
              <a:t>Hasil</a:t>
            </a:r>
            <a:r>
              <a:rPr lang="en-US" spc="-3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40" dirty="0">
                <a:solidFill>
                  <a:srgbClr val="3333CC"/>
                </a:solidFill>
                <a:latin typeface="Calibri"/>
                <a:cs typeface="Calibri"/>
              </a:rPr>
              <a:t>Alih</a:t>
            </a:r>
            <a:r>
              <a:rPr lang="en-US" spc="-20" dirty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en-US" spc="-30" dirty="0">
                <a:solidFill>
                  <a:srgbClr val="3333CC"/>
                </a:solidFill>
                <a:latin typeface="Calibri"/>
                <a:cs typeface="Calibri"/>
              </a:rPr>
              <a:t>Media Digital</a:t>
            </a:r>
            <a:endParaRPr dirty="0">
              <a:solidFill>
                <a:srgbClr val="3333CC"/>
              </a:solidFill>
              <a:latin typeface="Calibri"/>
              <a:cs typeface="Calibri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35760" y="2218943"/>
            <a:ext cx="2390056" cy="532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pc="-25" dirty="0">
                <a:solidFill>
                  <a:prstClr val="black"/>
                </a:solidFill>
                <a:cs typeface="Calibri"/>
              </a:rPr>
              <a:t>S</a:t>
            </a:r>
            <a:r>
              <a:rPr lang="en-US" sz="2800" b="1" spc="-20" dirty="0">
                <a:solidFill>
                  <a:prstClr val="black"/>
                </a:solidFill>
                <a:cs typeface="Calibri"/>
              </a:rPr>
              <a:t>u</a:t>
            </a:r>
            <a:r>
              <a:rPr lang="en-US" sz="2800" b="1" spc="-25" dirty="0">
                <a:solidFill>
                  <a:prstClr val="black"/>
                </a:solidFill>
                <a:cs typeface="Calibri"/>
              </a:rPr>
              <a:t>a</a:t>
            </a:r>
            <a:r>
              <a:rPr lang="en-US" sz="2800" b="1" spc="-5" dirty="0">
                <a:solidFill>
                  <a:prstClr val="black"/>
                </a:solidFill>
                <a:cs typeface="Calibri"/>
              </a:rPr>
              <a:t>r</a:t>
            </a:r>
            <a:r>
              <a:rPr lang="en-US" sz="2800" b="1" dirty="0">
                <a:solidFill>
                  <a:prstClr val="black"/>
                </a:solidFill>
                <a:cs typeface="Calibri"/>
              </a:rPr>
              <a:t>a</a:t>
            </a:r>
            <a:r>
              <a:rPr lang="en-US" sz="2800" b="1" spc="-25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2800" b="1" dirty="0">
                <a:solidFill>
                  <a:prstClr val="black"/>
                </a:solidFill>
                <a:cs typeface="Calibri"/>
              </a:rPr>
              <a:t>/</a:t>
            </a:r>
            <a:r>
              <a:rPr lang="en-US" sz="2800" b="1" spc="-75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2800" b="1" spc="-50" dirty="0" smtClean="0">
                <a:solidFill>
                  <a:prstClr val="black"/>
                </a:solidFill>
                <a:cs typeface="Calibri"/>
              </a:rPr>
              <a:t>A</a:t>
            </a:r>
            <a:r>
              <a:rPr lang="en-US" sz="2800" b="1" spc="-20" dirty="0" smtClean="0">
                <a:solidFill>
                  <a:prstClr val="black"/>
                </a:solidFill>
                <a:cs typeface="Calibri"/>
              </a:rPr>
              <a:t>ud</a:t>
            </a:r>
            <a:r>
              <a:rPr lang="en-US" sz="2800" b="1" spc="-25" dirty="0" smtClean="0">
                <a:solidFill>
                  <a:prstClr val="black"/>
                </a:solidFill>
                <a:cs typeface="Calibri"/>
              </a:rPr>
              <a:t>i</a:t>
            </a:r>
            <a:r>
              <a:rPr lang="en-US" sz="2800" b="1" dirty="0" smtClean="0">
                <a:solidFill>
                  <a:prstClr val="black"/>
                </a:solidFill>
                <a:cs typeface="Calibri"/>
              </a:rPr>
              <a:t>o</a:t>
            </a:r>
            <a:endParaRPr lang="en-US" sz="28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395820" y="2060848"/>
            <a:ext cx="3084556" cy="690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pc="-15" dirty="0">
                <a:solidFill>
                  <a:prstClr val="black"/>
                </a:solidFill>
                <a:cs typeface="Calibri"/>
              </a:rPr>
              <a:t>Gambar Bergerak / </a:t>
            </a:r>
            <a:r>
              <a:rPr lang="en-US" sz="2800" b="1" spc="-15" dirty="0" smtClean="0">
                <a:solidFill>
                  <a:prstClr val="black"/>
                </a:solidFill>
                <a:cs typeface="Calibri"/>
              </a:rPr>
              <a:t>Video</a:t>
            </a:r>
            <a:endParaRPr lang="en-US" sz="2800" b="1" spc="-15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61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Norma Alih Media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01" t="22700" r="9838" b="12201"/>
          <a:stretch/>
        </p:blipFill>
        <p:spPr>
          <a:xfrm>
            <a:off x="1343472" y="1196752"/>
            <a:ext cx="9793088" cy="5486489"/>
          </a:xfrm>
          <a:prstGeom prst="rect">
            <a:avLst/>
          </a:prstGeom>
        </p:spPr>
      </p:pic>
      <p:pic>
        <p:nvPicPr>
          <p:cNvPr id="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573268"/>
            <a:ext cx="2066544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00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02" y="16778"/>
            <a:ext cx="11168098" cy="1069514"/>
          </a:xfrm>
        </p:spPr>
        <p:txBody>
          <a:bodyPr/>
          <a:lstStyle/>
          <a:p>
            <a:pPr algn="l"/>
            <a:r>
              <a:rPr lang="id-ID" spc="-25" dirty="0" smtClean="0">
                <a:solidFill>
                  <a:srgbClr val="3333CC"/>
                </a:solidFill>
                <a:latin typeface="Calibri"/>
                <a:cs typeface="Calibri"/>
              </a:rPr>
              <a:t>Prosedur</a:t>
            </a:r>
            <a:r>
              <a:rPr lang="id-ID" spc="-15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id-ID" spc="-30" dirty="0" smtClean="0">
                <a:solidFill>
                  <a:srgbClr val="3333CC"/>
                </a:solidFill>
                <a:latin typeface="Calibri"/>
                <a:cs typeface="Calibri"/>
              </a:rPr>
              <a:t>Operasional</a:t>
            </a:r>
            <a:r>
              <a:rPr lang="id-ID" spc="-35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id-ID" spc="-40" dirty="0" smtClean="0">
                <a:solidFill>
                  <a:srgbClr val="3333CC"/>
                </a:solidFill>
                <a:latin typeface="Calibri"/>
                <a:cs typeface="Calibri"/>
              </a:rPr>
              <a:t>Alih</a:t>
            </a:r>
            <a:r>
              <a:rPr lang="id-ID" spc="-20" dirty="0" smtClean="0">
                <a:solidFill>
                  <a:srgbClr val="3333CC"/>
                </a:solidFill>
                <a:latin typeface="Calibri"/>
                <a:cs typeface="Calibri"/>
              </a:rPr>
              <a:t> </a:t>
            </a:r>
            <a:r>
              <a:rPr lang="id-ID" spc="-30" dirty="0" smtClean="0">
                <a:solidFill>
                  <a:srgbClr val="3333CC"/>
                </a:solidFill>
                <a:latin typeface="Calibri"/>
                <a:cs typeface="Calibri"/>
              </a:rPr>
              <a:t>Media</a:t>
            </a:r>
            <a:endParaRPr lang="id-ID" dirty="0">
              <a:solidFill>
                <a:srgbClr val="3333CC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809588" y="1142984"/>
            <a:ext cx="10930014" cy="3600400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Pengumpulan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seleksi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perpustakaa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257300" lvl="1" indent="-514350">
              <a:buFont typeface="Wingdings" pitchFamily="2" charset="2"/>
              <a:buChar char="§"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Nilai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sejarah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budaya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Bersifat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unik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langka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Mendapat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ijin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hak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cipta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1257300" lvl="1" indent="-514350">
              <a:buFont typeface="Wingdings" pitchFamily="2" charset="2"/>
              <a:buChar char="§"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Memiliki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nilai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historis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tinggi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pembatasan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akses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langsung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rapuh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1257300" lvl="1" indent="-514350">
              <a:buFont typeface="Wingdings" pitchFamily="2" charset="2"/>
              <a:buChar char="§"/>
            </a:pP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Skala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prioritas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permintaan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pengguna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tema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terpilih</a:t>
            </a:r>
            <a:endParaRPr lang="en-US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Klarifikasi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cipta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kepemilikan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d-ID" sz="1800" spc="-1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UU</a:t>
            </a:r>
            <a:r>
              <a:rPr lang="id-ID" sz="1800" spc="-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Nomor</a:t>
            </a:r>
            <a:r>
              <a:rPr lang="id-ID" sz="1800" spc="-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28</a:t>
            </a:r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sz="1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2024</a:t>
            </a:r>
            <a:r>
              <a:rPr lang="id-ID" sz="1800" spc="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1800" spc="-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id-ID" sz="1800" spc="-2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1800" spc="-1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Hak</a:t>
            </a:r>
            <a:r>
              <a:rPr lang="id-ID" sz="1800" spc="-7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1800" spc="-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Cipta</a:t>
            </a:r>
            <a:r>
              <a:rPr lang="en-US" sz="1800" spc="-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Pemeriksaan terhadap kondisi fisik</a:t>
            </a:r>
            <a:endParaRPr lang="en-US" sz="2400" spc="-5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514350" indent="-514350">
              <a:buAutoNum type="arabicPeriod"/>
            </a:pP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Pencatatan</a:t>
            </a:r>
            <a:r>
              <a:rPr lang="id-ID" sz="2400" spc="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data</a:t>
            </a:r>
            <a:r>
              <a:rPr lang="id-ID" sz="2400" spc="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bibliografi</a:t>
            </a:r>
            <a:r>
              <a:rPr lang="id-ID" sz="2400" spc="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(metadata</a:t>
            </a:r>
            <a:r>
              <a:rPr lang="id-ID" sz="2400" spc="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administratif)</a:t>
            </a:r>
            <a:endParaRPr lang="en-US" sz="2400" spc="-5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514350" indent="-514350">
              <a:buAutoNum type="arabicPeriod"/>
            </a:pPr>
            <a:endParaRPr lang="id-ID" sz="2400" dirty="0"/>
          </a:p>
        </p:txBody>
      </p:sp>
      <p:pic>
        <p:nvPicPr>
          <p:cNvPr id="6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04" y="3970020"/>
            <a:ext cx="5132832" cy="2887980"/>
          </a:xfrm>
          <a:prstGeom prst="rect">
            <a:avLst/>
          </a:prstGeom>
        </p:spPr>
      </p:pic>
      <p:sp>
        <p:nvSpPr>
          <p:cNvPr id="7" name="Content Placeholder 3"/>
          <p:cNvSpPr>
            <a:spLocks noGrp="1"/>
          </p:cNvSpPr>
          <p:nvPr>
            <p:ph idx="10"/>
          </p:nvPr>
        </p:nvSpPr>
        <p:spPr>
          <a:xfrm>
            <a:off x="809588" y="3786190"/>
            <a:ext cx="5786478" cy="285752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Proses</a:t>
            </a:r>
            <a:r>
              <a:rPr lang="id-ID" sz="2400" spc="-2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Alih</a:t>
            </a:r>
            <a:r>
              <a:rPr lang="id-ID" sz="2400" spc="-1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Media</a:t>
            </a:r>
            <a:r>
              <a:rPr lang="en-US" sz="2400" spc="-5" dirty="0" smtClean="0">
                <a:solidFill>
                  <a:prstClr val="black"/>
                </a:solidFill>
                <a:latin typeface="Arial"/>
                <a:cs typeface="Arial"/>
              </a:rPr>
              <a:t>: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000" spc="9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pengambilan </a:t>
            </a:r>
            <a:r>
              <a:rPr lang="id-ID" sz="2000" spc="8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objek </a:t>
            </a:r>
            <a:r>
              <a:rPr lang="id-ID" sz="2000" spc="9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digital, konversi </a:t>
            </a:r>
            <a:r>
              <a:rPr lang="id-ID" sz="2000" spc="7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file </a:t>
            </a:r>
            <a:r>
              <a:rPr lang="id-ID" sz="2000" spc="8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1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digital </a:t>
            </a:r>
            <a:r>
              <a:rPr lang="id-ID" sz="2000" spc="14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(pembutan </a:t>
            </a:r>
            <a:r>
              <a:rPr lang="id-ID" sz="2000" spc="1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file </a:t>
            </a:r>
            <a:r>
              <a:rPr lang="id-ID" sz="2000" spc="13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turunan </a:t>
            </a:r>
            <a:r>
              <a:rPr lang="id-ID" sz="2000" spc="1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 </a:t>
            </a:r>
            <a:r>
              <a:rPr lang="id-ID" sz="2000" spc="12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file </a:t>
            </a:r>
            <a:r>
              <a:rPr lang="id-ID" sz="2000" spc="13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9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master), proses </a:t>
            </a:r>
            <a:r>
              <a:rPr lang="id-ID" sz="2000" spc="9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koreksi </a:t>
            </a:r>
            <a:r>
              <a:rPr lang="id-ID" sz="2000" spc="8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atau </a:t>
            </a:r>
            <a:r>
              <a:rPr lang="id-ID" sz="2000" spc="8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pengeditan </a:t>
            </a:r>
            <a:r>
              <a:rPr lang="id-ID" sz="2000" spc="9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2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objek digital, </a:t>
            </a:r>
            <a:r>
              <a:rPr lang="id-ID" sz="2000" spc="2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kompilasi </a:t>
            </a:r>
            <a:r>
              <a:rPr lang="id-ID" sz="2000" spc="4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serta </a:t>
            </a:r>
            <a:r>
              <a:rPr lang="id-ID" sz="2000" spc="3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pengecekkan </a:t>
            </a:r>
            <a:r>
              <a:rPr lang="id-ID" sz="2000" spc="-50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-3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kualitas</a:t>
            </a:r>
            <a:r>
              <a:rPr lang="id-ID" sz="2000" spc="-1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-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d-ID" sz="2000" i="1" spc="-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id-ID" sz="2000" i="1" spc="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i="1" spc="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control</a:t>
            </a:r>
            <a:r>
              <a:rPr lang="id-ID" sz="2000" spc="1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id-ID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000" spc="-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id-ID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file</a:t>
            </a:r>
            <a:r>
              <a:rPr lang="id-ID" sz="2000" spc="-5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digital.</a:t>
            </a:r>
            <a:endParaRPr lang="en-US" sz="2000" spc="-5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 startAt="5"/>
            </a:pP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Pengemasan</a:t>
            </a:r>
            <a:r>
              <a:rPr lang="id-ID" sz="2400" spc="-15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dan</a:t>
            </a:r>
            <a:r>
              <a:rPr lang="id-ID" sz="2400" spc="-1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prstClr val="black"/>
                </a:solidFill>
                <a:latin typeface="Arial"/>
                <a:cs typeface="Arial"/>
              </a:rPr>
              <a:t>Publikasi</a:t>
            </a:r>
            <a:endParaRPr lang="en-US" sz="2400" spc="-5" dirty="0" smtClean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654" y="16778"/>
            <a:ext cx="10882346" cy="1069514"/>
          </a:xfrm>
        </p:spPr>
        <p:txBody>
          <a:bodyPr>
            <a:normAutofit/>
          </a:bodyPr>
          <a:lstStyle/>
          <a:p>
            <a:pPr algn="l"/>
            <a:r>
              <a:rPr lang="id-ID" spc="-5" dirty="0" smtClean="0">
                <a:solidFill>
                  <a:srgbClr val="3333CC"/>
                </a:solidFill>
                <a:latin typeface="Arial"/>
                <a:cs typeface="Arial"/>
              </a:rPr>
              <a:t>Pengemasan</a:t>
            </a:r>
            <a:r>
              <a:rPr lang="id-ID" spc="-1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lang="id-ID" spc="-5" dirty="0" smtClean="0">
                <a:solidFill>
                  <a:srgbClr val="3333CC"/>
                </a:solidFill>
                <a:latin typeface="Arial"/>
                <a:cs typeface="Arial"/>
              </a:rPr>
              <a:t>dan</a:t>
            </a:r>
            <a:r>
              <a:rPr lang="id-ID" spc="-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lang="id-ID" spc="-5" dirty="0" smtClean="0">
                <a:solidFill>
                  <a:srgbClr val="3333CC"/>
                </a:solidFill>
                <a:latin typeface="Arial"/>
                <a:cs typeface="Arial"/>
              </a:rPr>
              <a:t>Publikasi</a:t>
            </a:r>
            <a:endParaRPr lang="id-ID" dirty="0">
              <a:solidFill>
                <a:srgbClr val="3333CC"/>
              </a:solidFill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381092" y="1500173"/>
            <a:ext cx="10001320" cy="4029308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589280" marR="5080" indent="-457200">
              <a:spcBef>
                <a:spcPts val="565"/>
              </a:spcBef>
              <a:buAutoNum type="arabicPeriod"/>
            </a:pPr>
            <a:r>
              <a:rPr lang="id-ID" sz="2400" b="1" spc="5" dirty="0" smtClean="0">
                <a:solidFill>
                  <a:prstClr val="black"/>
                </a:solidFill>
                <a:cs typeface="Calibri"/>
              </a:rPr>
              <a:t>kemas </a:t>
            </a:r>
            <a:r>
              <a:rPr lang="id-ID" sz="2400" b="1" spc="10" dirty="0" smtClean="0">
                <a:solidFill>
                  <a:prstClr val="black"/>
                </a:solidFill>
                <a:cs typeface="Calibri"/>
              </a:rPr>
              <a:t>ulang </a:t>
            </a:r>
            <a:r>
              <a:rPr lang="id-ID" sz="2400" b="1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id-ID" sz="2400" b="1" spc="-25" dirty="0" smtClean="0">
                <a:solidFill>
                  <a:prstClr val="black"/>
                </a:solidFill>
                <a:cs typeface="Calibri"/>
              </a:rPr>
              <a:t>informasi</a:t>
            </a:r>
            <a:r>
              <a:rPr lang="id-ID" sz="2400" b="1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2400" b="1" spc="5" dirty="0" smtClean="0">
                <a:solidFill>
                  <a:prstClr val="black"/>
                </a:solidFill>
                <a:latin typeface="Calibri"/>
                <a:cs typeface="Calibri"/>
              </a:rPr>
              <a:t>luring </a:t>
            </a:r>
            <a:r>
              <a:rPr sz="2400" b="1" spc="2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b="1" i="1" spc="20" dirty="0" smtClean="0">
                <a:solidFill>
                  <a:prstClr val="black"/>
                </a:solidFill>
                <a:latin typeface="Calibri"/>
                <a:cs typeface="Calibri"/>
              </a:rPr>
              <a:t>offline</a:t>
            </a:r>
            <a:r>
              <a:rPr sz="2400" b="1" spc="20" dirty="0" smtClean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endParaRPr lang="en-US" sz="2400" b="1" spc="-30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589280" marR="5080" indent="-457200">
              <a:spcBef>
                <a:spcPts val="565"/>
              </a:spcBef>
              <a:buAutoNum type="arabicPeriod"/>
            </a:pPr>
            <a:r>
              <a:rPr lang="id-ID" sz="2400" b="1" spc="5" dirty="0" smtClean="0">
                <a:solidFill>
                  <a:prstClr val="black"/>
                </a:solidFill>
                <a:cs typeface="Calibri"/>
              </a:rPr>
              <a:t>kemas </a:t>
            </a:r>
            <a:r>
              <a:rPr lang="id-ID" sz="2400" b="1" spc="10" dirty="0" smtClean="0">
                <a:solidFill>
                  <a:prstClr val="black"/>
                </a:solidFill>
                <a:cs typeface="Calibri"/>
              </a:rPr>
              <a:t>ulang </a:t>
            </a:r>
            <a:r>
              <a:rPr lang="id-ID" sz="2400" b="1" spc="1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id-ID" sz="2400" b="1" spc="-25" dirty="0" smtClean="0">
                <a:solidFill>
                  <a:prstClr val="black"/>
                </a:solidFill>
                <a:cs typeface="Calibri"/>
              </a:rPr>
              <a:t>informasi</a:t>
            </a:r>
            <a:r>
              <a:rPr lang="id-ID" sz="2400" b="1" spc="-3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sz="2400" b="1" spc="-25" dirty="0" smtClean="0">
                <a:solidFill>
                  <a:prstClr val="black"/>
                </a:solidFill>
                <a:latin typeface="Calibri"/>
                <a:cs typeface="Calibri"/>
              </a:rPr>
              <a:t>daring</a:t>
            </a:r>
            <a:r>
              <a:rPr sz="24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b="1" i="1" spc="-10" dirty="0">
                <a:solidFill>
                  <a:prstClr val="black"/>
                </a:solidFill>
                <a:latin typeface="Calibri"/>
                <a:cs typeface="Calibri"/>
              </a:rPr>
              <a:t>online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r>
              <a:rPr sz="2400" b="1" spc="-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melalui </a:t>
            </a:r>
            <a:r>
              <a:rPr sz="2400" b="1" spc="-25" dirty="0">
                <a:solidFill>
                  <a:prstClr val="black"/>
                </a:solidFill>
                <a:latin typeface="Calibri"/>
                <a:cs typeface="Calibri"/>
              </a:rPr>
              <a:t>web</a:t>
            </a:r>
            <a:r>
              <a:rPr sz="2400" spc="-25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46050" marR="5080" indent="-13970" algn="just"/>
            <a:r>
              <a:rPr sz="2400" b="1" spc="60" dirty="0">
                <a:solidFill>
                  <a:prstClr val="black"/>
                </a:solidFill>
                <a:latin typeface="Calibri"/>
                <a:cs typeface="Calibri"/>
              </a:rPr>
              <a:t>Kemas </a:t>
            </a:r>
            <a:r>
              <a:rPr sz="2400" b="1" spc="65" dirty="0">
                <a:solidFill>
                  <a:prstClr val="black"/>
                </a:solidFill>
                <a:latin typeface="Calibri"/>
                <a:cs typeface="Calibri"/>
              </a:rPr>
              <a:t>ulang </a:t>
            </a:r>
            <a:r>
              <a:rPr sz="2400" b="1" spc="80" dirty="0">
                <a:solidFill>
                  <a:prstClr val="black"/>
                </a:solidFill>
                <a:latin typeface="Calibri"/>
                <a:cs typeface="Calibri"/>
              </a:rPr>
              <a:t>informasi </a:t>
            </a:r>
            <a:r>
              <a:rPr sz="2400" spc="105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i="1" spc="105" dirty="0">
                <a:solidFill>
                  <a:prstClr val="black"/>
                </a:solidFill>
                <a:latin typeface="Calibri"/>
                <a:cs typeface="Calibri"/>
              </a:rPr>
              <a:t>Information </a:t>
            </a:r>
            <a:r>
              <a:rPr sz="2400" i="1" spc="80" dirty="0">
                <a:solidFill>
                  <a:prstClr val="black"/>
                </a:solidFill>
                <a:latin typeface="Calibri"/>
                <a:cs typeface="Calibri"/>
              </a:rPr>
              <a:t>Repackaging</a:t>
            </a:r>
            <a:r>
              <a:rPr sz="2400" spc="80" dirty="0">
                <a:solidFill>
                  <a:prstClr val="black"/>
                </a:solidFill>
                <a:latin typeface="Calibri"/>
                <a:cs typeface="Calibri"/>
              </a:rPr>
              <a:t>) </a:t>
            </a:r>
            <a:r>
              <a:rPr sz="2400" spc="70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400" b="1" spc="20" dirty="0" smtClean="0">
                <a:solidFill>
                  <a:prstClr val="black"/>
                </a:solidFill>
                <a:latin typeface="Calibri"/>
                <a:cs typeface="Calibri"/>
              </a:rPr>
              <a:t>publikasi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memberikan kemudahan </a:t>
            </a:r>
            <a:r>
              <a:rPr sz="2400" spc="40" dirty="0">
                <a:solidFill>
                  <a:prstClr val="black"/>
                </a:solidFill>
                <a:latin typeface="Calibri"/>
                <a:cs typeface="Calibri"/>
              </a:rPr>
              <a:t>bagi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pengguna 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karena </a:t>
            </a:r>
            <a:r>
              <a:rPr sz="2400" spc="-48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memberi </a:t>
            </a:r>
            <a:r>
              <a:rPr sz="2400" spc="55" dirty="0">
                <a:solidFill>
                  <a:prstClr val="black"/>
                </a:solidFill>
                <a:latin typeface="Calibri"/>
                <a:cs typeface="Calibri"/>
              </a:rPr>
              <a:t>kemudahan 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akses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dalam </a:t>
            </a:r>
            <a:r>
              <a:rPr sz="2400" spc="60" dirty="0">
                <a:solidFill>
                  <a:prstClr val="black"/>
                </a:solidFill>
                <a:latin typeface="Calibri"/>
                <a:cs typeface="Calibri"/>
              </a:rPr>
              <a:t>penyebaran </a:t>
            </a:r>
            <a:r>
              <a:rPr sz="2400" spc="55" dirty="0">
                <a:solidFill>
                  <a:prstClr val="black"/>
                </a:solidFill>
                <a:latin typeface="Calibri"/>
                <a:cs typeface="Calibri"/>
              </a:rPr>
              <a:t>informasi </a:t>
            </a:r>
            <a:r>
              <a:rPr sz="2400" spc="-48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40" dirty="0">
                <a:solidFill>
                  <a:prstClr val="black"/>
                </a:solidFill>
                <a:latin typeface="Calibri"/>
                <a:cs typeface="Calibri"/>
              </a:rPr>
              <a:t>dan </a:t>
            </a:r>
            <a:r>
              <a:rPr sz="2400" spc="45" dirty="0">
                <a:solidFill>
                  <a:prstClr val="black"/>
                </a:solidFill>
                <a:latin typeface="Calibri"/>
                <a:cs typeface="Calibri"/>
              </a:rPr>
              <a:t>temu </a:t>
            </a:r>
            <a:r>
              <a:rPr sz="2400" spc="60" dirty="0">
                <a:solidFill>
                  <a:prstClr val="black"/>
                </a:solidFill>
                <a:latin typeface="Calibri"/>
                <a:cs typeface="Calibri"/>
              </a:rPr>
              <a:t>kembali </a:t>
            </a:r>
            <a:r>
              <a:rPr sz="2400" spc="65" dirty="0">
                <a:solidFill>
                  <a:prstClr val="black"/>
                </a:solidFill>
                <a:latin typeface="Calibri"/>
                <a:cs typeface="Calibri"/>
              </a:rPr>
              <a:t>informasi. </a:t>
            </a:r>
            <a:r>
              <a:rPr sz="2400" spc="55" dirty="0">
                <a:solidFill>
                  <a:prstClr val="black"/>
                </a:solidFill>
                <a:latin typeface="Calibri"/>
                <a:cs typeface="Calibri"/>
              </a:rPr>
              <a:t>Hasil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alih </a:t>
            </a:r>
            <a:r>
              <a:rPr sz="2400" spc="55" dirty="0">
                <a:solidFill>
                  <a:prstClr val="black"/>
                </a:solidFill>
                <a:latin typeface="Calibri"/>
                <a:cs typeface="Calibri"/>
              </a:rPr>
              <a:t>media </a:t>
            </a:r>
            <a:r>
              <a:rPr sz="2400" spc="50" dirty="0">
                <a:solidFill>
                  <a:prstClr val="black"/>
                </a:solidFill>
                <a:latin typeface="Calibri"/>
                <a:cs typeface="Calibri"/>
              </a:rPr>
              <a:t>yang </a:t>
            </a:r>
            <a:r>
              <a:rPr sz="2400" spc="55" dirty="0">
                <a:solidFill>
                  <a:prstClr val="black"/>
                </a:solidFill>
                <a:latin typeface="Calibri"/>
                <a:cs typeface="Calibri"/>
              </a:rPr>
              <a:t>telah </a:t>
            </a:r>
            <a:r>
              <a:rPr sz="2400" spc="165" dirty="0" smtClean="0">
                <a:solidFill>
                  <a:prstClr val="black"/>
                </a:solidFill>
                <a:latin typeface="Calibri"/>
                <a:cs typeface="Calibri"/>
              </a:rPr>
              <a:t>dilakukan </a:t>
            </a:r>
            <a:r>
              <a:rPr sz="2400" spc="140" dirty="0">
                <a:solidFill>
                  <a:prstClr val="black"/>
                </a:solidFill>
                <a:latin typeface="Calibri"/>
                <a:cs typeface="Calibri"/>
              </a:rPr>
              <a:t>pada </a:t>
            </a:r>
            <a:r>
              <a:rPr sz="2400" spc="155" dirty="0">
                <a:solidFill>
                  <a:prstClr val="black"/>
                </a:solidFill>
                <a:latin typeface="Calibri"/>
                <a:cs typeface="Calibri"/>
              </a:rPr>
              <a:t>proses </a:t>
            </a:r>
            <a:r>
              <a:rPr sz="2400" spc="170" dirty="0">
                <a:solidFill>
                  <a:prstClr val="black"/>
                </a:solidFill>
                <a:latin typeface="Calibri"/>
                <a:cs typeface="Calibri"/>
              </a:rPr>
              <a:t>sebelumnya </a:t>
            </a:r>
            <a:r>
              <a:rPr sz="2400" spc="140" dirty="0">
                <a:solidFill>
                  <a:prstClr val="black"/>
                </a:solidFill>
                <a:latin typeface="Calibri"/>
                <a:cs typeface="Calibri"/>
              </a:rPr>
              <a:t>akan </a:t>
            </a:r>
            <a:r>
              <a:rPr sz="2400" spc="170" dirty="0">
                <a:solidFill>
                  <a:prstClr val="black"/>
                </a:solidFill>
                <a:latin typeface="Calibri"/>
                <a:cs typeface="Calibri"/>
              </a:rPr>
              <a:t>dirasakan </a:t>
            </a:r>
            <a:r>
              <a:rPr sz="2400" spc="1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manfaatnya bagi pengguna.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32080" algn="just">
              <a:spcBef>
                <a:spcPts val="1320"/>
              </a:spcBef>
            </a:pP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Termasuk</a:t>
            </a:r>
            <a:r>
              <a:rPr sz="24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proses</a:t>
            </a:r>
            <a:r>
              <a:rPr sz="24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pengemasan</a:t>
            </a:r>
            <a:r>
              <a:rPr sz="2400" b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prstClr val="black"/>
                </a:solidFill>
                <a:latin typeface="Calibri"/>
                <a:cs typeface="Calibri"/>
              </a:rPr>
              <a:t>adalah</a:t>
            </a:r>
            <a:r>
              <a:rPr sz="24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pemberian</a:t>
            </a:r>
            <a:r>
              <a:rPr sz="2400" b="1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prstClr val="black"/>
                </a:solidFill>
                <a:latin typeface="Calibri"/>
                <a:cs typeface="Calibri"/>
              </a:rPr>
              <a:t>tanda</a:t>
            </a:r>
            <a:r>
              <a:rPr sz="2400" b="1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prstClr val="black"/>
                </a:solidFill>
                <a:latin typeface="Calibri"/>
                <a:cs typeface="Calibri"/>
              </a:rPr>
              <a:t>dan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46050" algn="just"/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keamanan</a:t>
            </a:r>
            <a:r>
              <a:rPr sz="2400" b="1" spc="-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prstClr val="black"/>
                </a:solidFill>
                <a:latin typeface="Calibri"/>
                <a:cs typeface="Calibri"/>
              </a:rPr>
              <a:t>koleksi</a:t>
            </a:r>
            <a:r>
              <a:rPr sz="2400" b="1" spc="-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2400" i="1" spc="-10" dirty="0">
                <a:solidFill>
                  <a:prstClr val="black"/>
                </a:solidFill>
                <a:latin typeface="Calibri"/>
                <a:cs typeface="Calibri"/>
              </a:rPr>
              <a:t>watermark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maupun </a:t>
            </a:r>
            <a:r>
              <a:rPr sz="2400" i="1" spc="-25" dirty="0">
                <a:solidFill>
                  <a:prstClr val="black"/>
                </a:solidFill>
                <a:latin typeface="Calibri"/>
                <a:cs typeface="Calibri"/>
              </a:rPr>
              <a:t>digital</a:t>
            </a:r>
            <a:r>
              <a:rPr sz="2400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prstClr val="black"/>
                </a:solidFill>
                <a:latin typeface="Calibri"/>
                <a:cs typeface="Calibri"/>
              </a:rPr>
              <a:t>signature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2" y="610697"/>
            <a:ext cx="12192000" cy="10695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Merubah Implementasi </a:t>
            </a:r>
            <a:br>
              <a:rPr lang="en-US" dirty="0" smtClean="0">
                <a:solidFill>
                  <a:srgbClr val="3333CC"/>
                </a:solidFill>
              </a:rPr>
            </a:br>
            <a:r>
              <a:rPr lang="en-US" dirty="0" smtClean="0">
                <a:solidFill>
                  <a:srgbClr val="3333CC"/>
                </a:solidFill>
              </a:rPr>
              <a:t>dalam Perpustakaan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object 2"/>
          <p:cNvGrpSpPr/>
          <p:nvPr/>
        </p:nvGrpSpPr>
        <p:grpSpPr>
          <a:xfrm>
            <a:off x="707518" y="2179809"/>
            <a:ext cx="10560304" cy="4182412"/>
            <a:chOff x="1028700" y="3131820"/>
            <a:chExt cx="15840456" cy="6126480"/>
          </a:xfrm>
        </p:grpSpPr>
        <p:pic>
          <p:nvPicPr>
            <p:cNvPr id="7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3893820"/>
              <a:ext cx="3628644" cy="5364480"/>
            </a:xfrm>
            <a:prstGeom prst="rect">
              <a:avLst/>
            </a:prstGeom>
          </p:spPr>
        </p:pic>
        <p:sp>
          <p:nvSpPr>
            <p:cNvPr id="8" name="object 6"/>
            <p:cNvSpPr/>
            <p:nvPr/>
          </p:nvSpPr>
          <p:spPr>
            <a:xfrm>
              <a:off x="1211580" y="4075176"/>
              <a:ext cx="3263265" cy="4869180"/>
            </a:xfrm>
            <a:custGeom>
              <a:avLst/>
              <a:gdLst/>
              <a:ahLst/>
              <a:cxnLst/>
              <a:rect l="l" t="t" r="r" b="b"/>
              <a:pathLst>
                <a:path w="3263265" h="4869180">
                  <a:moveTo>
                    <a:pt x="3145917" y="0"/>
                  </a:moveTo>
                  <a:lnTo>
                    <a:pt x="116966" y="0"/>
                  </a:lnTo>
                  <a:lnTo>
                    <a:pt x="93996" y="2268"/>
                  </a:lnTo>
                  <a:lnTo>
                    <a:pt x="52037" y="19663"/>
                  </a:lnTo>
                  <a:lnTo>
                    <a:pt x="19641" y="52048"/>
                  </a:lnTo>
                  <a:lnTo>
                    <a:pt x="2267" y="93993"/>
                  </a:lnTo>
                  <a:lnTo>
                    <a:pt x="0" y="116966"/>
                  </a:lnTo>
                  <a:lnTo>
                    <a:pt x="0" y="4752213"/>
                  </a:lnTo>
                  <a:lnTo>
                    <a:pt x="8899" y="4797028"/>
                  </a:lnTo>
                  <a:lnTo>
                    <a:pt x="34239" y="4834890"/>
                  </a:lnTo>
                  <a:lnTo>
                    <a:pt x="72155" y="4860274"/>
                  </a:lnTo>
                  <a:lnTo>
                    <a:pt x="116966" y="4869180"/>
                  </a:lnTo>
                  <a:lnTo>
                    <a:pt x="3145917" y="4869180"/>
                  </a:lnTo>
                  <a:lnTo>
                    <a:pt x="3191464" y="4859994"/>
                  </a:lnTo>
                  <a:lnTo>
                    <a:pt x="3228641" y="4834937"/>
                  </a:lnTo>
                  <a:lnTo>
                    <a:pt x="3253698" y="4797760"/>
                  </a:lnTo>
                  <a:lnTo>
                    <a:pt x="3262883" y="4752213"/>
                  </a:lnTo>
                  <a:lnTo>
                    <a:pt x="3262883" y="116966"/>
                  </a:lnTo>
                  <a:lnTo>
                    <a:pt x="3253978" y="72151"/>
                  </a:lnTo>
                  <a:lnTo>
                    <a:pt x="3228594" y="34289"/>
                  </a:lnTo>
                  <a:lnTo>
                    <a:pt x="3190732" y="8905"/>
                  </a:lnTo>
                  <a:lnTo>
                    <a:pt x="314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1283" y="3131820"/>
              <a:ext cx="1901952" cy="1901952"/>
            </a:xfrm>
            <a:prstGeom prst="rect">
              <a:avLst/>
            </a:prstGeom>
          </p:spPr>
        </p:pic>
        <p:sp>
          <p:nvSpPr>
            <p:cNvPr id="10" name="object 8"/>
            <p:cNvSpPr/>
            <p:nvPr/>
          </p:nvSpPr>
          <p:spPr>
            <a:xfrm>
              <a:off x="2210104" y="3442283"/>
              <a:ext cx="1273175" cy="1270000"/>
            </a:xfrm>
            <a:custGeom>
              <a:avLst/>
              <a:gdLst/>
              <a:ahLst/>
              <a:cxnLst/>
              <a:rect l="l" t="t" r="r" b="b"/>
              <a:pathLst>
                <a:path w="1273175" h="1270000">
                  <a:moveTo>
                    <a:pt x="719086" y="644220"/>
                  </a:moveTo>
                  <a:lnTo>
                    <a:pt x="692353" y="613778"/>
                  </a:lnTo>
                  <a:lnTo>
                    <a:pt x="683717" y="612724"/>
                  </a:lnTo>
                  <a:lnTo>
                    <a:pt x="606894" y="612724"/>
                  </a:lnTo>
                  <a:lnTo>
                    <a:pt x="659663" y="477837"/>
                  </a:lnTo>
                  <a:lnTo>
                    <a:pt x="638632" y="447979"/>
                  </a:lnTo>
                  <a:lnTo>
                    <a:pt x="630415" y="449821"/>
                  </a:lnTo>
                  <a:lnTo>
                    <a:pt x="561581" y="608101"/>
                  </a:lnTo>
                  <a:lnTo>
                    <a:pt x="559371" y="625068"/>
                  </a:lnTo>
                  <a:lnTo>
                    <a:pt x="561365" y="633387"/>
                  </a:lnTo>
                  <a:lnTo>
                    <a:pt x="594753" y="656539"/>
                  </a:lnTo>
                  <a:lnTo>
                    <a:pt x="671576" y="656539"/>
                  </a:lnTo>
                  <a:lnTo>
                    <a:pt x="618782" y="791425"/>
                  </a:lnTo>
                  <a:lnTo>
                    <a:pt x="636562" y="821296"/>
                  </a:lnTo>
                  <a:lnTo>
                    <a:pt x="647979" y="821296"/>
                  </a:lnTo>
                  <a:lnTo>
                    <a:pt x="656285" y="816025"/>
                  </a:lnTo>
                  <a:lnTo>
                    <a:pt x="716876" y="661174"/>
                  </a:lnTo>
                  <a:lnTo>
                    <a:pt x="719035" y="652767"/>
                  </a:lnTo>
                  <a:lnTo>
                    <a:pt x="719086" y="644220"/>
                  </a:lnTo>
                  <a:close/>
                </a:path>
                <a:path w="1273175" h="1270000">
                  <a:moveTo>
                    <a:pt x="921893" y="634631"/>
                  </a:moveTo>
                  <a:lnTo>
                    <a:pt x="918146" y="588505"/>
                  </a:lnTo>
                  <a:lnTo>
                    <a:pt x="907326" y="544715"/>
                  </a:lnTo>
                  <a:lnTo>
                    <a:pt x="889990" y="503859"/>
                  </a:lnTo>
                  <a:lnTo>
                    <a:pt x="877989" y="484593"/>
                  </a:lnTo>
                  <a:lnTo>
                    <a:pt x="877989" y="634631"/>
                  </a:lnTo>
                  <a:lnTo>
                    <a:pt x="873074" y="683145"/>
                  </a:lnTo>
                  <a:lnTo>
                    <a:pt x="858989" y="728345"/>
                  </a:lnTo>
                  <a:lnTo>
                    <a:pt x="836701" y="769277"/>
                  </a:lnTo>
                  <a:lnTo>
                    <a:pt x="807186" y="804964"/>
                  </a:lnTo>
                  <a:lnTo>
                    <a:pt x="771448" y="834415"/>
                  </a:lnTo>
                  <a:lnTo>
                    <a:pt x="730427" y="856665"/>
                  </a:lnTo>
                  <a:lnTo>
                    <a:pt x="685139" y="870724"/>
                  </a:lnTo>
                  <a:lnTo>
                    <a:pt x="636549" y="875626"/>
                  </a:lnTo>
                  <a:lnTo>
                    <a:pt x="587946" y="870724"/>
                  </a:lnTo>
                  <a:lnTo>
                    <a:pt x="542658" y="856665"/>
                  </a:lnTo>
                  <a:lnTo>
                    <a:pt x="501650" y="834415"/>
                  </a:lnTo>
                  <a:lnTo>
                    <a:pt x="465899" y="804964"/>
                  </a:lnTo>
                  <a:lnTo>
                    <a:pt x="436384" y="769277"/>
                  </a:lnTo>
                  <a:lnTo>
                    <a:pt x="414096" y="728345"/>
                  </a:lnTo>
                  <a:lnTo>
                    <a:pt x="400011" y="683145"/>
                  </a:lnTo>
                  <a:lnTo>
                    <a:pt x="395097" y="634631"/>
                  </a:lnTo>
                  <a:lnTo>
                    <a:pt x="400011" y="586130"/>
                  </a:lnTo>
                  <a:lnTo>
                    <a:pt x="414096" y="540918"/>
                  </a:lnTo>
                  <a:lnTo>
                    <a:pt x="436384" y="499986"/>
                  </a:lnTo>
                  <a:lnTo>
                    <a:pt x="465899" y="464312"/>
                  </a:lnTo>
                  <a:lnTo>
                    <a:pt x="501650" y="434848"/>
                  </a:lnTo>
                  <a:lnTo>
                    <a:pt x="542658" y="412610"/>
                  </a:lnTo>
                  <a:lnTo>
                    <a:pt x="587946" y="398538"/>
                  </a:lnTo>
                  <a:lnTo>
                    <a:pt x="636549" y="393636"/>
                  </a:lnTo>
                  <a:lnTo>
                    <a:pt x="685139" y="398538"/>
                  </a:lnTo>
                  <a:lnTo>
                    <a:pt x="730427" y="412610"/>
                  </a:lnTo>
                  <a:lnTo>
                    <a:pt x="771448" y="434848"/>
                  </a:lnTo>
                  <a:lnTo>
                    <a:pt x="807186" y="464312"/>
                  </a:lnTo>
                  <a:lnTo>
                    <a:pt x="836701" y="499986"/>
                  </a:lnTo>
                  <a:lnTo>
                    <a:pt x="858989" y="540918"/>
                  </a:lnTo>
                  <a:lnTo>
                    <a:pt x="873074" y="586130"/>
                  </a:lnTo>
                  <a:lnTo>
                    <a:pt x="877989" y="634631"/>
                  </a:lnTo>
                  <a:lnTo>
                    <a:pt x="877989" y="484593"/>
                  </a:lnTo>
                  <a:lnTo>
                    <a:pt x="838225" y="433336"/>
                  </a:lnTo>
                  <a:lnTo>
                    <a:pt x="804964" y="404850"/>
                  </a:lnTo>
                  <a:lnTo>
                    <a:pt x="767562" y="381660"/>
                  </a:lnTo>
                  <a:lnTo>
                    <a:pt x="726643" y="364363"/>
                  </a:lnTo>
                  <a:lnTo>
                    <a:pt x="682764" y="353555"/>
                  </a:lnTo>
                  <a:lnTo>
                    <a:pt x="636549" y="349821"/>
                  </a:lnTo>
                  <a:lnTo>
                    <a:pt x="590321" y="353555"/>
                  </a:lnTo>
                  <a:lnTo>
                    <a:pt x="546442" y="364363"/>
                  </a:lnTo>
                  <a:lnTo>
                    <a:pt x="505523" y="381660"/>
                  </a:lnTo>
                  <a:lnTo>
                    <a:pt x="468134" y="404850"/>
                  </a:lnTo>
                  <a:lnTo>
                    <a:pt x="434860" y="433336"/>
                  </a:lnTo>
                  <a:lnTo>
                    <a:pt x="406323" y="466547"/>
                  </a:lnTo>
                  <a:lnTo>
                    <a:pt x="383095" y="503859"/>
                  </a:lnTo>
                  <a:lnTo>
                    <a:pt x="365772" y="544715"/>
                  </a:lnTo>
                  <a:lnTo>
                    <a:pt x="354939" y="588505"/>
                  </a:lnTo>
                  <a:lnTo>
                    <a:pt x="351193" y="634631"/>
                  </a:lnTo>
                  <a:lnTo>
                    <a:pt x="354939" y="680770"/>
                  </a:lnTo>
                  <a:lnTo>
                    <a:pt x="365772" y="724560"/>
                  </a:lnTo>
                  <a:lnTo>
                    <a:pt x="383095" y="765416"/>
                  </a:lnTo>
                  <a:lnTo>
                    <a:pt x="406323" y="802728"/>
                  </a:lnTo>
                  <a:lnTo>
                    <a:pt x="434860" y="835939"/>
                  </a:lnTo>
                  <a:lnTo>
                    <a:pt x="468134" y="864425"/>
                  </a:lnTo>
                  <a:lnTo>
                    <a:pt x="505523" y="887615"/>
                  </a:lnTo>
                  <a:lnTo>
                    <a:pt x="546442" y="904900"/>
                  </a:lnTo>
                  <a:lnTo>
                    <a:pt x="590321" y="915720"/>
                  </a:lnTo>
                  <a:lnTo>
                    <a:pt x="636549" y="919454"/>
                  </a:lnTo>
                  <a:lnTo>
                    <a:pt x="682764" y="915720"/>
                  </a:lnTo>
                  <a:lnTo>
                    <a:pt x="726643" y="904900"/>
                  </a:lnTo>
                  <a:lnTo>
                    <a:pt x="767562" y="887615"/>
                  </a:lnTo>
                  <a:lnTo>
                    <a:pt x="786892" y="875626"/>
                  </a:lnTo>
                  <a:lnTo>
                    <a:pt x="804964" y="864425"/>
                  </a:lnTo>
                  <a:lnTo>
                    <a:pt x="838225" y="835939"/>
                  </a:lnTo>
                  <a:lnTo>
                    <a:pt x="866762" y="802728"/>
                  </a:lnTo>
                  <a:lnTo>
                    <a:pt x="889990" y="765416"/>
                  </a:lnTo>
                  <a:lnTo>
                    <a:pt x="907326" y="724560"/>
                  </a:lnTo>
                  <a:lnTo>
                    <a:pt x="918146" y="680770"/>
                  </a:lnTo>
                  <a:lnTo>
                    <a:pt x="921893" y="634631"/>
                  </a:lnTo>
                  <a:close/>
                </a:path>
                <a:path w="1273175" h="1270000">
                  <a:moveTo>
                    <a:pt x="1273073" y="596900"/>
                  </a:moveTo>
                  <a:lnTo>
                    <a:pt x="1269072" y="571500"/>
                  </a:lnTo>
                  <a:lnTo>
                    <a:pt x="1258150" y="558800"/>
                  </a:lnTo>
                  <a:lnTo>
                    <a:pt x="1241971" y="546100"/>
                  </a:lnTo>
                  <a:lnTo>
                    <a:pt x="1229207" y="546100"/>
                  </a:lnTo>
                  <a:lnTo>
                    <a:pt x="1229207" y="596900"/>
                  </a:lnTo>
                  <a:lnTo>
                    <a:pt x="1229207" y="685800"/>
                  </a:lnTo>
                  <a:lnTo>
                    <a:pt x="1226032" y="698500"/>
                  </a:lnTo>
                  <a:lnTo>
                    <a:pt x="1082090" y="698500"/>
                  </a:lnTo>
                  <a:lnTo>
                    <a:pt x="1068311" y="762000"/>
                  </a:lnTo>
                  <a:lnTo>
                    <a:pt x="1051039" y="812800"/>
                  </a:lnTo>
                  <a:lnTo>
                    <a:pt x="1027988" y="863600"/>
                  </a:lnTo>
                  <a:lnTo>
                    <a:pt x="999451" y="901700"/>
                  </a:lnTo>
                  <a:lnTo>
                    <a:pt x="996022" y="914400"/>
                  </a:lnTo>
                  <a:lnTo>
                    <a:pt x="995286" y="914400"/>
                  </a:lnTo>
                  <a:lnTo>
                    <a:pt x="997191" y="927100"/>
                  </a:lnTo>
                  <a:lnTo>
                    <a:pt x="1001687" y="927100"/>
                  </a:lnTo>
                  <a:lnTo>
                    <a:pt x="1087145" y="1016000"/>
                  </a:lnTo>
                  <a:lnTo>
                    <a:pt x="1089901" y="1016000"/>
                  </a:lnTo>
                  <a:lnTo>
                    <a:pt x="1089952" y="1028700"/>
                  </a:lnTo>
                  <a:lnTo>
                    <a:pt x="1021359" y="1092200"/>
                  </a:lnTo>
                  <a:lnTo>
                    <a:pt x="1014082" y="1092200"/>
                  </a:lnTo>
                  <a:lnTo>
                    <a:pt x="977480" y="1054100"/>
                  </a:lnTo>
                  <a:lnTo>
                    <a:pt x="928674" y="1003300"/>
                  </a:lnTo>
                  <a:lnTo>
                    <a:pt x="900163" y="1003300"/>
                  </a:lnTo>
                  <a:lnTo>
                    <a:pt x="855738" y="1028700"/>
                  </a:lnTo>
                  <a:lnTo>
                    <a:pt x="808240" y="1054100"/>
                  </a:lnTo>
                  <a:lnTo>
                    <a:pt x="706716" y="1079500"/>
                  </a:lnTo>
                  <a:lnTo>
                    <a:pt x="699300" y="1079500"/>
                  </a:lnTo>
                  <a:lnTo>
                    <a:pt x="693407" y="1092200"/>
                  </a:lnTo>
                  <a:lnTo>
                    <a:pt x="689533" y="1092200"/>
                  </a:lnTo>
                  <a:lnTo>
                    <a:pt x="688124" y="1104900"/>
                  </a:lnTo>
                  <a:lnTo>
                    <a:pt x="688124" y="1231900"/>
                  </a:lnTo>
                  <a:lnTo>
                    <a:pt x="584974" y="1231900"/>
                  </a:lnTo>
                  <a:lnTo>
                    <a:pt x="584974" y="1104900"/>
                  </a:lnTo>
                  <a:lnTo>
                    <a:pt x="583577" y="1092200"/>
                  </a:lnTo>
                  <a:lnTo>
                    <a:pt x="579704" y="1092200"/>
                  </a:lnTo>
                  <a:lnTo>
                    <a:pt x="573811" y="1079500"/>
                  </a:lnTo>
                  <a:lnTo>
                    <a:pt x="566394" y="1079500"/>
                  </a:lnTo>
                  <a:lnTo>
                    <a:pt x="464858" y="1054100"/>
                  </a:lnTo>
                  <a:lnTo>
                    <a:pt x="417360" y="1028700"/>
                  </a:lnTo>
                  <a:lnTo>
                    <a:pt x="372948" y="1003300"/>
                  </a:lnTo>
                  <a:lnTo>
                    <a:pt x="348665" y="1003300"/>
                  </a:lnTo>
                  <a:lnTo>
                    <a:pt x="259207" y="1092200"/>
                  </a:lnTo>
                  <a:lnTo>
                    <a:pt x="249034" y="1092200"/>
                  </a:lnTo>
                  <a:lnTo>
                    <a:pt x="185839" y="1028700"/>
                  </a:lnTo>
                  <a:lnTo>
                    <a:pt x="183146" y="1028700"/>
                  </a:lnTo>
                  <a:lnTo>
                    <a:pt x="183210" y="1016000"/>
                  </a:lnTo>
                  <a:lnTo>
                    <a:pt x="185801" y="1016000"/>
                  </a:lnTo>
                  <a:lnTo>
                    <a:pt x="271411" y="927100"/>
                  </a:lnTo>
                  <a:lnTo>
                    <a:pt x="275894" y="927100"/>
                  </a:lnTo>
                  <a:lnTo>
                    <a:pt x="277799" y="914400"/>
                  </a:lnTo>
                  <a:lnTo>
                    <a:pt x="277075" y="914400"/>
                  </a:lnTo>
                  <a:lnTo>
                    <a:pt x="273634" y="901700"/>
                  </a:lnTo>
                  <a:lnTo>
                    <a:pt x="245084" y="863600"/>
                  </a:lnTo>
                  <a:lnTo>
                    <a:pt x="222046" y="812800"/>
                  </a:lnTo>
                  <a:lnTo>
                    <a:pt x="204774" y="762000"/>
                  </a:lnTo>
                  <a:lnTo>
                    <a:pt x="193560" y="711200"/>
                  </a:lnTo>
                  <a:lnTo>
                    <a:pt x="190995" y="698500"/>
                  </a:lnTo>
                  <a:lnTo>
                    <a:pt x="47053" y="698500"/>
                  </a:lnTo>
                  <a:lnTo>
                    <a:pt x="43891" y="685800"/>
                  </a:lnTo>
                  <a:lnTo>
                    <a:pt x="43891" y="596900"/>
                  </a:lnTo>
                  <a:lnTo>
                    <a:pt x="47053" y="584200"/>
                  </a:lnTo>
                  <a:lnTo>
                    <a:pt x="190995" y="584200"/>
                  </a:lnTo>
                  <a:lnTo>
                    <a:pt x="193560" y="571500"/>
                  </a:lnTo>
                  <a:lnTo>
                    <a:pt x="204774" y="520700"/>
                  </a:lnTo>
                  <a:lnTo>
                    <a:pt x="222046" y="469900"/>
                  </a:lnTo>
                  <a:lnTo>
                    <a:pt x="245097" y="419100"/>
                  </a:lnTo>
                  <a:lnTo>
                    <a:pt x="273634" y="381000"/>
                  </a:lnTo>
                  <a:lnTo>
                    <a:pt x="277075" y="368300"/>
                  </a:lnTo>
                  <a:lnTo>
                    <a:pt x="277799" y="368300"/>
                  </a:lnTo>
                  <a:lnTo>
                    <a:pt x="275894" y="355600"/>
                  </a:lnTo>
                  <a:lnTo>
                    <a:pt x="271411" y="355600"/>
                  </a:lnTo>
                  <a:lnTo>
                    <a:pt x="185953" y="266700"/>
                  </a:lnTo>
                  <a:lnTo>
                    <a:pt x="183184" y="266700"/>
                  </a:lnTo>
                  <a:lnTo>
                    <a:pt x="183134" y="254000"/>
                  </a:lnTo>
                  <a:lnTo>
                    <a:pt x="251726" y="190500"/>
                  </a:lnTo>
                  <a:lnTo>
                    <a:pt x="259003" y="190500"/>
                  </a:lnTo>
                  <a:lnTo>
                    <a:pt x="344411" y="279400"/>
                  </a:lnTo>
                  <a:lnTo>
                    <a:pt x="372922" y="279400"/>
                  </a:lnTo>
                  <a:lnTo>
                    <a:pt x="417347" y="254000"/>
                  </a:lnTo>
                  <a:lnTo>
                    <a:pt x="464845" y="228600"/>
                  </a:lnTo>
                  <a:lnTo>
                    <a:pt x="566381" y="203200"/>
                  </a:lnTo>
                  <a:lnTo>
                    <a:pt x="573786" y="190500"/>
                  </a:lnTo>
                  <a:lnTo>
                    <a:pt x="583565" y="190500"/>
                  </a:lnTo>
                  <a:lnTo>
                    <a:pt x="584962" y="177800"/>
                  </a:lnTo>
                  <a:lnTo>
                    <a:pt x="584962" y="50800"/>
                  </a:lnTo>
                  <a:lnTo>
                    <a:pt x="688124" y="50800"/>
                  </a:lnTo>
                  <a:lnTo>
                    <a:pt x="688124" y="177800"/>
                  </a:lnTo>
                  <a:lnTo>
                    <a:pt x="689521" y="190500"/>
                  </a:lnTo>
                  <a:lnTo>
                    <a:pt x="699287" y="190500"/>
                  </a:lnTo>
                  <a:lnTo>
                    <a:pt x="706716" y="203200"/>
                  </a:lnTo>
                  <a:lnTo>
                    <a:pt x="808240" y="228600"/>
                  </a:lnTo>
                  <a:lnTo>
                    <a:pt x="855738" y="254000"/>
                  </a:lnTo>
                  <a:lnTo>
                    <a:pt x="900163" y="279400"/>
                  </a:lnTo>
                  <a:lnTo>
                    <a:pt x="928674" y="279400"/>
                  </a:lnTo>
                  <a:lnTo>
                    <a:pt x="977379" y="228600"/>
                  </a:lnTo>
                  <a:lnTo>
                    <a:pt x="1013904" y="190500"/>
                  </a:lnTo>
                  <a:lnTo>
                    <a:pt x="1021422" y="190500"/>
                  </a:lnTo>
                  <a:lnTo>
                    <a:pt x="1089952" y="254000"/>
                  </a:lnTo>
                  <a:lnTo>
                    <a:pt x="1089901" y="266700"/>
                  </a:lnTo>
                  <a:lnTo>
                    <a:pt x="1087310" y="266700"/>
                  </a:lnTo>
                  <a:lnTo>
                    <a:pt x="1001699" y="355600"/>
                  </a:lnTo>
                  <a:lnTo>
                    <a:pt x="997216" y="355600"/>
                  </a:lnTo>
                  <a:lnTo>
                    <a:pt x="995311" y="368300"/>
                  </a:lnTo>
                  <a:lnTo>
                    <a:pt x="996048" y="368300"/>
                  </a:lnTo>
                  <a:lnTo>
                    <a:pt x="999464" y="381000"/>
                  </a:lnTo>
                  <a:lnTo>
                    <a:pt x="1028014" y="419100"/>
                  </a:lnTo>
                  <a:lnTo>
                    <a:pt x="1051064" y="469900"/>
                  </a:lnTo>
                  <a:lnTo>
                    <a:pt x="1068336" y="520700"/>
                  </a:lnTo>
                  <a:lnTo>
                    <a:pt x="1079563" y="571500"/>
                  </a:lnTo>
                  <a:lnTo>
                    <a:pt x="1082128" y="584200"/>
                  </a:lnTo>
                  <a:lnTo>
                    <a:pt x="1226083" y="584200"/>
                  </a:lnTo>
                  <a:lnTo>
                    <a:pt x="1229207" y="596900"/>
                  </a:lnTo>
                  <a:lnTo>
                    <a:pt x="1229207" y="546100"/>
                  </a:lnTo>
                  <a:lnTo>
                    <a:pt x="1119657" y="546100"/>
                  </a:lnTo>
                  <a:lnTo>
                    <a:pt x="1107948" y="495300"/>
                  </a:lnTo>
                  <a:lnTo>
                    <a:pt x="1091603" y="457200"/>
                  </a:lnTo>
                  <a:lnTo>
                    <a:pt x="1070800" y="406400"/>
                  </a:lnTo>
                  <a:lnTo>
                    <a:pt x="1045730" y="368300"/>
                  </a:lnTo>
                  <a:lnTo>
                    <a:pt x="1118450" y="292100"/>
                  </a:lnTo>
                  <a:lnTo>
                    <a:pt x="1129474" y="279400"/>
                  </a:lnTo>
                  <a:lnTo>
                    <a:pt x="1133119" y="254000"/>
                  </a:lnTo>
                  <a:lnTo>
                    <a:pt x="1129398" y="241300"/>
                  </a:lnTo>
                  <a:lnTo>
                    <a:pt x="1118311" y="228600"/>
                  </a:lnTo>
                  <a:lnTo>
                    <a:pt x="1080350" y="190500"/>
                  </a:lnTo>
                  <a:lnTo>
                    <a:pt x="1055052" y="165100"/>
                  </a:lnTo>
                  <a:lnTo>
                    <a:pt x="1038313" y="152400"/>
                  </a:lnTo>
                  <a:lnTo>
                    <a:pt x="1019175" y="139700"/>
                  </a:lnTo>
                  <a:lnTo>
                    <a:pt x="999947" y="152400"/>
                  </a:lnTo>
                  <a:lnTo>
                    <a:pt x="982992" y="165100"/>
                  </a:lnTo>
                  <a:lnTo>
                    <a:pt x="910602" y="228600"/>
                  </a:lnTo>
                  <a:lnTo>
                    <a:pt x="868959" y="203200"/>
                  </a:lnTo>
                  <a:lnTo>
                    <a:pt x="825017" y="190500"/>
                  </a:lnTo>
                  <a:lnTo>
                    <a:pt x="779233" y="165100"/>
                  </a:lnTo>
                  <a:lnTo>
                    <a:pt x="732028" y="165100"/>
                  </a:lnTo>
                  <a:lnTo>
                    <a:pt x="732028" y="50800"/>
                  </a:lnTo>
                  <a:lnTo>
                    <a:pt x="728014" y="38100"/>
                  </a:lnTo>
                  <a:lnTo>
                    <a:pt x="717105" y="25400"/>
                  </a:lnTo>
                  <a:lnTo>
                    <a:pt x="700913" y="12700"/>
                  </a:lnTo>
                  <a:lnTo>
                    <a:pt x="681101" y="0"/>
                  </a:lnTo>
                  <a:lnTo>
                    <a:pt x="591985" y="0"/>
                  </a:lnTo>
                  <a:lnTo>
                    <a:pt x="572173" y="12700"/>
                  </a:lnTo>
                  <a:lnTo>
                    <a:pt x="555993" y="25400"/>
                  </a:lnTo>
                  <a:lnTo>
                    <a:pt x="545071" y="38100"/>
                  </a:lnTo>
                  <a:lnTo>
                    <a:pt x="541058" y="50800"/>
                  </a:lnTo>
                  <a:lnTo>
                    <a:pt x="541058" y="165100"/>
                  </a:lnTo>
                  <a:lnTo>
                    <a:pt x="493864" y="165100"/>
                  </a:lnTo>
                  <a:lnTo>
                    <a:pt x="448068" y="190500"/>
                  </a:lnTo>
                  <a:lnTo>
                    <a:pt x="404139" y="203200"/>
                  </a:lnTo>
                  <a:lnTo>
                    <a:pt x="362483" y="228600"/>
                  </a:lnTo>
                  <a:lnTo>
                    <a:pt x="318960" y="190500"/>
                  </a:lnTo>
                  <a:lnTo>
                    <a:pt x="289941" y="165100"/>
                  </a:lnTo>
                  <a:lnTo>
                    <a:pt x="273062" y="152400"/>
                  </a:lnTo>
                  <a:lnTo>
                    <a:pt x="253885" y="139700"/>
                  </a:lnTo>
                  <a:lnTo>
                    <a:pt x="234746" y="152400"/>
                  </a:lnTo>
                  <a:lnTo>
                    <a:pt x="217995" y="165100"/>
                  </a:lnTo>
                  <a:lnTo>
                    <a:pt x="154787" y="228600"/>
                  </a:lnTo>
                  <a:lnTo>
                    <a:pt x="143713" y="241300"/>
                  </a:lnTo>
                  <a:lnTo>
                    <a:pt x="140017" y="254000"/>
                  </a:lnTo>
                  <a:lnTo>
                    <a:pt x="143700" y="279400"/>
                  </a:lnTo>
                  <a:lnTo>
                    <a:pt x="154813" y="292100"/>
                  </a:lnTo>
                  <a:lnTo>
                    <a:pt x="227355" y="368300"/>
                  </a:lnTo>
                  <a:lnTo>
                    <a:pt x="202298" y="406400"/>
                  </a:lnTo>
                  <a:lnTo>
                    <a:pt x="181495" y="457200"/>
                  </a:lnTo>
                  <a:lnTo>
                    <a:pt x="165138" y="495300"/>
                  </a:lnTo>
                  <a:lnTo>
                    <a:pt x="153428" y="546100"/>
                  </a:lnTo>
                  <a:lnTo>
                    <a:pt x="31115" y="546100"/>
                  </a:lnTo>
                  <a:lnTo>
                    <a:pt x="14935" y="558800"/>
                  </a:lnTo>
                  <a:lnTo>
                    <a:pt x="4000" y="571500"/>
                  </a:lnTo>
                  <a:lnTo>
                    <a:pt x="0" y="596900"/>
                  </a:lnTo>
                  <a:lnTo>
                    <a:pt x="0" y="685800"/>
                  </a:lnTo>
                  <a:lnTo>
                    <a:pt x="4000" y="711200"/>
                  </a:lnTo>
                  <a:lnTo>
                    <a:pt x="14935" y="723900"/>
                  </a:lnTo>
                  <a:lnTo>
                    <a:pt x="31115" y="736600"/>
                  </a:lnTo>
                  <a:lnTo>
                    <a:pt x="153428" y="736600"/>
                  </a:lnTo>
                  <a:lnTo>
                    <a:pt x="165138" y="787400"/>
                  </a:lnTo>
                  <a:lnTo>
                    <a:pt x="181495" y="825500"/>
                  </a:lnTo>
                  <a:lnTo>
                    <a:pt x="202298" y="876300"/>
                  </a:lnTo>
                  <a:lnTo>
                    <a:pt x="227355" y="914400"/>
                  </a:lnTo>
                  <a:lnTo>
                    <a:pt x="154635" y="990600"/>
                  </a:lnTo>
                  <a:lnTo>
                    <a:pt x="143624" y="1003300"/>
                  </a:lnTo>
                  <a:lnTo>
                    <a:pt x="139979" y="1028700"/>
                  </a:lnTo>
                  <a:lnTo>
                    <a:pt x="143700" y="1041400"/>
                  </a:lnTo>
                  <a:lnTo>
                    <a:pt x="154787" y="1054100"/>
                  </a:lnTo>
                  <a:lnTo>
                    <a:pt x="218033" y="1117600"/>
                  </a:lnTo>
                  <a:lnTo>
                    <a:pt x="234772" y="1130300"/>
                  </a:lnTo>
                  <a:lnTo>
                    <a:pt x="273138" y="1130300"/>
                  </a:lnTo>
                  <a:lnTo>
                    <a:pt x="290106" y="1117600"/>
                  </a:lnTo>
                  <a:lnTo>
                    <a:pt x="319049" y="1092200"/>
                  </a:lnTo>
                  <a:lnTo>
                    <a:pt x="362483" y="1054100"/>
                  </a:lnTo>
                  <a:lnTo>
                    <a:pt x="404126" y="1079500"/>
                  </a:lnTo>
                  <a:lnTo>
                    <a:pt x="448056" y="1092200"/>
                  </a:lnTo>
                  <a:lnTo>
                    <a:pt x="493852" y="1117600"/>
                  </a:lnTo>
                  <a:lnTo>
                    <a:pt x="541058" y="1117600"/>
                  </a:lnTo>
                  <a:lnTo>
                    <a:pt x="541058" y="1219200"/>
                  </a:lnTo>
                  <a:lnTo>
                    <a:pt x="545071" y="1244600"/>
                  </a:lnTo>
                  <a:lnTo>
                    <a:pt x="555980" y="1257300"/>
                  </a:lnTo>
                  <a:lnTo>
                    <a:pt x="572173" y="1270000"/>
                  </a:lnTo>
                  <a:lnTo>
                    <a:pt x="700900" y="1270000"/>
                  </a:lnTo>
                  <a:lnTo>
                    <a:pt x="717080" y="1257300"/>
                  </a:lnTo>
                  <a:lnTo>
                    <a:pt x="728002" y="1244600"/>
                  </a:lnTo>
                  <a:lnTo>
                    <a:pt x="730008" y="1231900"/>
                  </a:lnTo>
                  <a:lnTo>
                    <a:pt x="732002" y="1219200"/>
                  </a:lnTo>
                  <a:lnTo>
                    <a:pt x="732002" y="1117600"/>
                  </a:lnTo>
                  <a:lnTo>
                    <a:pt x="779208" y="1117600"/>
                  </a:lnTo>
                  <a:lnTo>
                    <a:pt x="825004" y="1092200"/>
                  </a:lnTo>
                  <a:lnTo>
                    <a:pt x="868946" y="1079500"/>
                  </a:lnTo>
                  <a:lnTo>
                    <a:pt x="910590" y="1054100"/>
                  </a:lnTo>
                  <a:lnTo>
                    <a:pt x="983132" y="1117600"/>
                  </a:lnTo>
                  <a:lnTo>
                    <a:pt x="999998" y="1130300"/>
                  </a:lnTo>
                  <a:lnTo>
                    <a:pt x="1038301" y="1130300"/>
                  </a:lnTo>
                  <a:lnTo>
                    <a:pt x="1055052" y="1117600"/>
                  </a:lnTo>
                  <a:lnTo>
                    <a:pt x="1080350" y="1092200"/>
                  </a:lnTo>
                  <a:lnTo>
                    <a:pt x="1118311" y="1054100"/>
                  </a:lnTo>
                  <a:lnTo>
                    <a:pt x="1129372" y="1041400"/>
                  </a:lnTo>
                  <a:lnTo>
                    <a:pt x="1133068" y="1028700"/>
                  </a:lnTo>
                  <a:lnTo>
                    <a:pt x="1129360" y="1003300"/>
                  </a:lnTo>
                  <a:lnTo>
                    <a:pt x="1118247" y="990600"/>
                  </a:lnTo>
                  <a:lnTo>
                    <a:pt x="1045705" y="914400"/>
                  </a:lnTo>
                  <a:lnTo>
                    <a:pt x="1070775" y="876300"/>
                  </a:lnTo>
                  <a:lnTo>
                    <a:pt x="1091577" y="825500"/>
                  </a:lnTo>
                  <a:lnTo>
                    <a:pt x="1107922" y="787400"/>
                  </a:lnTo>
                  <a:lnTo>
                    <a:pt x="1119644" y="736600"/>
                  </a:lnTo>
                  <a:lnTo>
                    <a:pt x="1241945" y="736600"/>
                  </a:lnTo>
                  <a:lnTo>
                    <a:pt x="1258138" y="723900"/>
                  </a:lnTo>
                  <a:lnTo>
                    <a:pt x="1269060" y="711200"/>
                  </a:lnTo>
                  <a:lnTo>
                    <a:pt x="1273073" y="685800"/>
                  </a:lnTo>
                  <a:lnTo>
                    <a:pt x="1273073" y="596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1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4335" y="3893820"/>
              <a:ext cx="3628643" cy="5364480"/>
            </a:xfrm>
            <a:prstGeom prst="rect">
              <a:avLst/>
            </a:prstGeom>
          </p:spPr>
        </p:pic>
        <p:sp>
          <p:nvSpPr>
            <p:cNvPr id="12" name="object 10"/>
            <p:cNvSpPr/>
            <p:nvPr/>
          </p:nvSpPr>
          <p:spPr>
            <a:xfrm>
              <a:off x="5157215" y="4075176"/>
              <a:ext cx="3263265" cy="4869180"/>
            </a:xfrm>
            <a:custGeom>
              <a:avLst/>
              <a:gdLst/>
              <a:ahLst/>
              <a:cxnLst/>
              <a:rect l="l" t="t" r="r" b="b"/>
              <a:pathLst>
                <a:path w="3263265" h="4869180">
                  <a:moveTo>
                    <a:pt x="3145916" y="0"/>
                  </a:moveTo>
                  <a:lnTo>
                    <a:pt x="116967" y="0"/>
                  </a:lnTo>
                  <a:lnTo>
                    <a:pt x="93993" y="2268"/>
                  </a:lnTo>
                  <a:lnTo>
                    <a:pt x="52048" y="19663"/>
                  </a:lnTo>
                  <a:lnTo>
                    <a:pt x="19663" y="52048"/>
                  </a:lnTo>
                  <a:lnTo>
                    <a:pt x="2268" y="93993"/>
                  </a:lnTo>
                  <a:lnTo>
                    <a:pt x="0" y="116966"/>
                  </a:lnTo>
                  <a:lnTo>
                    <a:pt x="0" y="4752213"/>
                  </a:lnTo>
                  <a:lnTo>
                    <a:pt x="8905" y="4797028"/>
                  </a:lnTo>
                  <a:lnTo>
                    <a:pt x="34289" y="4834890"/>
                  </a:lnTo>
                  <a:lnTo>
                    <a:pt x="72151" y="4860274"/>
                  </a:lnTo>
                  <a:lnTo>
                    <a:pt x="116967" y="4869180"/>
                  </a:lnTo>
                  <a:lnTo>
                    <a:pt x="3145916" y="4869180"/>
                  </a:lnTo>
                  <a:lnTo>
                    <a:pt x="3191464" y="4859994"/>
                  </a:lnTo>
                  <a:lnTo>
                    <a:pt x="3228641" y="4834937"/>
                  </a:lnTo>
                  <a:lnTo>
                    <a:pt x="3253698" y="4797760"/>
                  </a:lnTo>
                  <a:lnTo>
                    <a:pt x="3262884" y="4752213"/>
                  </a:lnTo>
                  <a:lnTo>
                    <a:pt x="3262884" y="116966"/>
                  </a:lnTo>
                  <a:lnTo>
                    <a:pt x="3253978" y="72151"/>
                  </a:lnTo>
                  <a:lnTo>
                    <a:pt x="3228593" y="34289"/>
                  </a:lnTo>
                  <a:lnTo>
                    <a:pt x="3190732" y="8905"/>
                  </a:lnTo>
                  <a:lnTo>
                    <a:pt x="3145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3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8444" y="3131820"/>
              <a:ext cx="1901952" cy="1901952"/>
            </a:xfrm>
            <a:prstGeom prst="rect">
              <a:avLst/>
            </a:prstGeom>
          </p:spPr>
        </p:pic>
        <p:pic>
          <p:nvPicPr>
            <p:cNvPr id="14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07423" y="3893820"/>
              <a:ext cx="3628644" cy="5364480"/>
            </a:xfrm>
            <a:prstGeom prst="rect">
              <a:avLst/>
            </a:prstGeom>
          </p:spPr>
        </p:pic>
        <p:sp>
          <p:nvSpPr>
            <p:cNvPr id="15" name="object 13"/>
            <p:cNvSpPr/>
            <p:nvPr/>
          </p:nvSpPr>
          <p:spPr>
            <a:xfrm>
              <a:off x="9290304" y="4075176"/>
              <a:ext cx="3263265" cy="4869180"/>
            </a:xfrm>
            <a:custGeom>
              <a:avLst/>
              <a:gdLst/>
              <a:ahLst/>
              <a:cxnLst/>
              <a:rect l="l" t="t" r="r" b="b"/>
              <a:pathLst>
                <a:path w="3263265" h="4869180">
                  <a:moveTo>
                    <a:pt x="3145917" y="0"/>
                  </a:moveTo>
                  <a:lnTo>
                    <a:pt x="116967" y="0"/>
                  </a:lnTo>
                  <a:lnTo>
                    <a:pt x="93993" y="2268"/>
                  </a:lnTo>
                  <a:lnTo>
                    <a:pt x="52048" y="19663"/>
                  </a:lnTo>
                  <a:lnTo>
                    <a:pt x="19663" y="52048"/>
                  </a:lnTo>
                  <a:lnTo>
                    <a:pt x="2268" y="93993"/>
                  </a:lnTo>
                  <a:lnTo>
                    <a:pt x="0" y="116966"/>
                  </a:lnTo>
                  <a:lnTo>
                    <a:pt x="0" y="4752213"/>
                  </a:lnTo>
                  <a:lnTo>
                    <a:pt x="8905" y="4797028"/>
                  </a:lnTo>
                  <a:lnTo>
                    <a:pt x="34290" y="4834890"/>
                  </a:lnTo>
                  <a:lnTo>
                    <a:pt x="72151" y="4860274"/>
                  </a:lnTo>
                  <a:lnTo>
                    <a:pt x="116967" y="4869180"/>
                  </a:lnTo>
                  <a:lnTo>
                    <a:pt x="3145917" y="4869180"/>
                  </a:lnTo>
                  <a:lnTo>
                    <a:pt x="3191464" y="4859994"/>
                  </a:lnTo>
                  <a:lnTo>
                    <a:pt x="3228641" y="4834937"/>
                  </a:lnTo>
                  <a:lnTo>
                    <a:pt x="3253698" y="4797760"/>
                  </a:lnTo>
                  <a:lnTo>
                    <a:pt x="3262884" y="4752213"/>
                  </a:lnTo>
                  <a:lnTo>
                    <a:pt x="3262884" y="116966"/>
                  </a:lnTo>
                  <a:lnTo>
                    <a:pt x="3253978" y="72151"/>
                  </a:lnTo>
                  <a:lnTo>
                    <a:pt x="3228594" y="34289"/>
                  </a:lnTo>
                  <a:lnTo>
                    <a:pt x="3190732" y="8905"/>
                  </a:lnTo>
                  <a:lnTo>
                    <a:pt x="314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6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0007" y="3131820"/>
              <a:ext cx="1903476" cy="1901952"/>
            </a:xfrm>
            <a:prstGeom prst="rect">
              <a:avLst/>
            </a:prstGeom>
          </p:spPr>
        </p:pic>
        <p:pic>
          <p:nvPicPr>
            <p:cNvPr id="17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40512" y="3893820"/>
              <a:ext cx="3628644" cy="5364480"/>
            </a:xfrm>
            <a:prstGeom prst="rect">
              <a:avLst/>
            </a:prstGeom>
          </p:spPr>
        </p:pic>
        <p:sp>
          <p:nvSpPr>
            <p:cNvPr id="18" name="object 16"/>
            <p:cNvSpPr/>
            <p:nvPr/>
          </p:nvSpPr>
          <p:spPr>
            <a:xfrm>
              <a:off x="13423391" y="4075176"/>
              <a:ext cx="3263265" cy="4869180"/>
            </a:xfrm>
            <a:custGeom>
              <a:avLst/>
              <a:gdLst/>
              <a:ahLst/>
              <a:cxnLst/>
              <a:rect l="l" t="t" r="r" b="b"/>
              <a:pathLst>
                <a:path w="3263265" h="4869180">
                  <a:moveTo>
                    <a:pt x="3145917" y="0"/>
                  </a:moveTo>
                  <a:lnTo>
                    <a:pt x="116967" y="0"/>
                  </a:lnTo>
                  <a:lnTo>
                    <a:pt x="93993" y="2268"/>
                  </a:lnTo>
                  <a:lnTo>
                    <a:pt x="52048" y="19663"/>
                  </a:lnTo>
                  <a:lnTo>
                    <a:pt x="19663" y="52048"/>
                  </a:lnTo>
                  <a:lnTo>
                    <a:pt x="2268" y="93993"/>
                  </a:lnTo>
                  <a:lnTo>
                    <a:pt x="0" y="116966"/>
                  </a:lnTo>
                  <a:lnTo>
                    <a:pt x="0" y="4752213"/>
                  </a:lnTo>
                  <a:lnTo>
                    <a:pt x="8905" y="4797028"/>
                  </a:lnTo>
                  <a:lnTo>
                    <a:pt x="34290" y="4834890"/>
                  </a:lnTo>
                  <a:lnTo>
                    <a:pt x="72151" y="4860274"/>
                  </a:lnTo>
                  <a:lnTo>
                    <a:pt x="116967" y="4869180"/>
                  </a:lnTo>
                  <a:lnTo>
                    <a:pt x="3145917" y="4869180"/>
                  </a:lnTo>
                  <a:lnTo>
                    <a:pt x="3191464" y="4859994"/>
                  </a:lnTo>
                  <a:lnTo>
                    <a:pt x="3228641" y="4834937"/>
                  </a:lnTo>
                  <a:lnTo>
                    <a:pt x="3253698" y="4797760"/>
                  </a:lnTo>
                  <a:lnTo>
                    <a:pt x="3262884" y="4752213"/>
                  </a:lnTo>
                  <a:lnTo>
                    <a:pt x="3262884" y="116966"/>
                  </a:lnTo>
                  <a:lnTo>
                    <a:pt x="3253978" y="72151"/>
                  </a:lnTo>
                  <a:lnTo>
                    <a:pt x="3228594" y="34289"/>
                  </a:lnTo>
                  <a:lnTo>
                    <a:pt x="3190732" y="8905"/>
                  </a:lnTo>
                  <a:lnTo>
                    <a:pt x="314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9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103095" y="3131820"/>
              <a:ext cx="1903475" cy="1901952"/>
            </a:xfrm>
            <a:prstGeom prst="rect">
              <a:avLst/>
            </a:prstGeom>
          </p:spPr>
        </p:pic>
        <p:sp>
          <p:nvSpPr>
            <p:cNvPr id="20" name="object 18"/>
            <p:cNvSpPr/>
            <p:nvPr/>
          </p:nvSpPr>
          <p:spPr>
            <a:xfrm>
              <a:off x="14488808" y="3567504"/>
              <a:ext cx="830580" cy="1146175"/>
            </a:xfrm>
            <a:custGeom>
              <a:avLst/>
              <a:gdLst/>
              <a:ahLst/>
              <a:cxnLst/>
              <a:rect l="l" t="t" r="r" b="b"/>
              <a:pathLst>
                <a:path w="830580" h="1146175">
                  <a:moveTo>
                    <a:pt x="549967" y="149523"/>
                  </a:moveTo>
                  <a:lnTo>
                    <a:pt x="280281" y="149523"/>
                  </a:lnTo>
                  <a:lnTo>
                    <a:pt x="234978" y="179505"/>
                  </a:lnTo>
                  <a:lnTo>
                    <a:pt x="231107" y="198581"/>
                  </a:lnTo>
                  <a:lnTo>
                    <a:pt x="231107" y="220750"/>
                  </a:lnTo>
                  <a:lnTo>
                    <a:pt x="65025" y="220750"/>
                  </a:lnTo>
                  <a:lnTo>
                    <a:pt x="19067" y="239778"/>
                  </a:lnTo>
                  <a:lnTo>
                    <a:pt x="56" y="285346"/>
                  </a:lnTo>
                  <a:lnTo>
                    <a:pt x="0" y="1080691"/>
                  </a:lnTo>
                  <a:lnTo>
                    <a:pt x="5118" y="1105916"/>
                  </a:lnTo>
                  <a:lnTo>
                    <a:pt x="19068" y="1126539"/>
                  </a:lnTo>
                  <a:lnTo>
                    <a:pt x="39741" y="1140456"/>
                  </a:lnTo>
                  <a:lnTo>
                    <a:pt x="65026" y="1145563"/>
                  </a:lnTo>
                  <a:lnTo>
                    <a:pt x="765217" y="1145563"/>
                  </a:lnTo>
                  <a:lnTo>
                    <a:pt x="790502" y="1140457"/>
                  </a:lnTo>
                  <a:lnTo>
                    <a:pt x="811177" y="1126540"/>
                  </a:lnTo>
                  <a:lnTo>
                    <a:pt x="825131" y="1105916"/>
                  </a:lnTo>
                  <a:lnTo>
                    <a:pt x="825695" y="1103135"/>
                  </a:lnTo>
                  <a:lnTo>
                    <a:pt x="65026" y="1103135"/>
                  </a:lnTo>
                  <a:lnTo>
                    <a:pt x="56281" y="1101367"/>
                  </a:lnTo>
                  <a:lnTo>
                    <a:pt x="49128" y="1096551"/>
                  </a:lnTo>
                  <a:lnTo>
                    <a:pt x="44300" y="1089415"/>
                  </a:lnTo>
                  <a:lnTo>
                    <a:pt x="42528" y="1080691"/>
                  </a:lnTo>
                  <a:lnTo>
                    <a:pt x="42585" y="285346"/>
                  </a:lnTo>
                  <a:lnTo>
                    <a:pt x="44299" y="276901"/>
                  </a:lnTo>
                  <a:lnTo>
                    <a:pt x="49127" y="269763"/>
                  </a:lnTo>
                  <a:lnTo>
                    <a:pt x="56280" y="264946"/>
                  </a:lnTo>
                  <a:lnTo>
                    <a:pt x="65025" y="263178"/>
                  </a:lnTo>
                  <a:lnTo>
                    <a:pt x="273601" y="263178"/>
                  </a:lnTo>
                  <a:lnTo>
                    <a:pt x="273618" y="194921"/>
                  </a:lnTo>
                  <a:lnTo>
                    <a:pt x="276578" y="191952"/>
                  </a:lnTo>
                  <a:lnTo>
                    <a:pt x="597796" y="191952"/>
                  </a:lnTo>
                  <a:lnTo>
                    <a:pt x="595270" y="179505"/>
                  </a:lnTo>
                  <a:lnTo>
                    <a:pt x="584721" y="163909"/>
                  </a:lnTo>
                  <a:lnTo>
                    <a:pt x="569089" y="153385"/>
                  </a:lnTo>
                  <a:lnTo>
                    <a:pt x="549967" y="149523"/>
                  </a:lnTo>
                  <a:close/>
                </a:path>
                <a:path w="830580" h="1146175">
                  <a:moveTo>
                    <a:pt x="825693" y="263178"/>
                  </a:moveTo>
                  <a:lnTo>
                    <a:pt x="765270" y="263178"/>
                  </a:lnTo>
                  <a:lnTo>
                    <a:pt x="774009" y="264946"/>
                  </a:lnTo>
                  <a:lnTo>
                    <a:pt x="781158" y="269763"/>
                  </a:lnTo>
                  <a:lnTo>
                    <a:pt x="785985" y="276901"/>
                  </a:lnTo>
                  <a:lnTo>
                    <a:pt x="787699" y="285347"/>
                  </a:lnTo>
                  <a:lnTo>
                    <a:pt x="787758" y="1080691"/>
                  </a:lnTo>
                  <a:lnTo>
                    <a:pt x="785950" y="1089415"/>
                  </a:lnTo>
                  <a:lnTo>
                    <a:pt x="781121" y="1096551"/>
                  </a:lnTo>
                  <a:lnTo>
                    <a:pt x="773967" y="1101368"/>
                  </a:lnTo>
                  <a:lnTo>
                    <a:pt x="765217" y="1103135"/>
                  </a:lnTo>
                  <a:lnTo>
                    <a:pt x="825695" y="1103135"/>
                  </a:lnTo>
                  <a:lnTo>
                    <a:pt x="830251" y="1080691"/>
                  </a:lnTo>
                  <a:lnTo>
                    <a:pt x="830193" y="285347"/>
                  </a:lnTo>
                  <a:lnTo>
                    <a:pt x="825693" y="263178"/>
                  </a:lnTo>
                  <a:close/>
                </a:path>
                <a:path w="830580" h="1146175">
                  <a:moveTo>
                    <a:pt x="273601" y="263178"/>
                  </a:moveTo>
                  <a:lnTo>
                    <a:pt x="231107" y="263178"/>
                  </a:lnTo>
                  <a:lnTo>
                    <a:pt x="231165" y="285629"/>
                  </a:lnTo>
                  <a:lnTo>
                    <a:pt x="234978" y="304425"/>
                  </a:lnTo>
                  <a:lnTo>
                    <a:pt x="245527" y="320027"/>
                  </a:lnTo>
                  <a:lnTo>
                    <a:pt x="261160" y="330557"/>
                  </a:lnTo>
                  <a:lnTo>
                    <a:pt x="280281" y="334422"/>
                  </a:lnTo>
                  <a:lnTo>
                    <a:pt x="550003" y="334422"/>
                  </a:lnTo>
                  <a:lnTo>
                    <a:pt x="569127" y="330557"/>
                  </a:lnTo>
                  <a:lnTo>
                    <a:pt x="584766" y="320027"/>
                  </a:lnTo>
                  <a:lnTo>
                    <a:pt x="595321" y="304425"/>
                  </a:lnTo>
                  <a:lnTo>
                    <a:pt x="597841" y="292011"/>
                  </a:lnTo>
                  <a:lnTo>
                    <a:pt x="276613" y="292011"/>
                  </a:lnTo>
                  <a:lnTo>
                    <a:pt x="273601" y="289041"/>
                  </a:lnTo>
                  <a:lnTo>
                    <a:pt x="273601" y="263178"/>
                  </a:lnTo>
                  <a:close/>
                </a:path>
                <a:path w="830580" h="1146175">
                  <a:moveTo>
                    <a:pt x="597796" y="191952"/>
                  </a:moveTo>
                  <a:lnTo>
                    <a:pt x="553635" y="191952"/>
                  </a:lnTo>
                  <a:lnTo>
                    <a:pt x="556630" y="194922"/>
                  </a:lnTo>
                  <a:lnTo>
                    <a:pt x="556613" y="289041"/>
                  </a:lnTo>
                  <a:lnTo>
                    <a:pt x="553653" y="292011"/>
                  </a:lnTo>
                  <a:lnTo>
                    <a:pt x="597841" y="292011"/>
                  </a:lnTo>
                  <a:lnTo>
                    <a:pt x="599137" y="285629"/>
                  </a:lnTo>
                  <a:lnTo>
                    <a:pt x="599194" y="263178"/>
                  </a:lnTo>
                  <a:lnTo>
                    <a:pt x="825693" y="263178"/>
                  </a:lnTo>
                  <a:lnTo>
                    <a:pt x="790501" y="225858"/>
                  </a:lnTo>
                  <a:lnTo>
                    <a:pt x="599141" y="220750"/>
                  </a:lnTo>
                  <a:lnTo>
                    <a:pt x="599141" y="198581"/>
                  </a:lnTo>
                  <a:lnTo>
                    <a:pt x="597796" y="191952"/>
                  </a:lnTo>
                  <a:close/>
                </a:path>
                <a:path w="830580" h="1146175">
                  <a:moveTo>
                    <a:pt x="415115" y="0"/>
                  </a:moveTo>
                  <a:lnTo>
                    <a:pt x="374611" y="8182"/>
                  </a:lnTo>
                  <a:lnTo>
                    <a:pt x="341498" y="30479"/>
                  </a:lnTo>
                  <a:lnTo>
                    <a:pt x="319154" y="63520"/>
                  </a:lnTo>
                  <a:lnTo>
                    <a:pt x="310955" y="103931"/>
                  </a:lnTo>
                  <a:lnTo>
                    <a:pt x="310955" y="149523"/>
                  </a:lnTo>
                  <a:lnTo>
                    <a:pt x="353448" y="149523"/>
                  </a:lnTo>
                  <a:lnTo>
                    <a:pt x="353448" y="103931"/>
                  </a:lnTo>
                  <a:lnTo>
                    <a:pt x="358304" y="80016"/>
                  </a:lnTo>
                  <a:lnTo>
                    <a:pt x="371536" y="60464"/>
                  </a:lnTo>
                  <a:lnTo>
                    <a:pt x="391141" y="47269"/>
                  </a:lnTo>
                  <a:lnTo>
                    <a:pt x="415115" y="42428"/>
                  </a:lnTo>
                  <a:lnTo>
                    <a:pt x="496825" y="42428"/>
                  </a:lnTo>
                  <a:lnTo>
                    <a:pt x="488745" y="30479"/>
                  </a:lnTo>
                  <a:lnTo>
                    <a:pt x="455629" y="8182"/>
                  </a:lnTo>
                  <a:lnTo>
                    <a:pt x="415115" y="0"/>
                  </a:lnTo>
                  <a:close/>
                </a:path>
                <a:path w="830580" h="1146175">
                  <a:moveTo>
                    <a:pt x="496825" y="42428"/>
                  </a:moveTo>
                  <a:lnTo>
                    <a:pt x="415115" y="42428"/>
                  </a:lnTo>
                  <a:lnTo>
                    <a:pt x="439094" y="47269"/>
                  </a:lnTo>
                  <a:lnTo>
                    <a:pt x="458692" y="60464"/>
                  </a:lnTo>
                  <a:lnTo>
                    <a:pt x="471914" y="80016"/>
                  </a:lnTo>
                  <a:lnTo>
                    <a:pt x="476764" y="103931"/>
                  </a:lnTo>
                  <a:lnTo>
                    <a:pt x="476764" y="149523"/>
                  </a:lnTo>
                  <a:lnTo>
                    <a:pt x="519276" y="149523"/>
                  </a:lnTo>
                  <a:lnTo>
                    <a:pt x="519275" y="103931"/>
                  </a:lnTo>
                  <a:lnTo>
                    <a:pt x="511087" y="63520"/>
                  </a:lnTo>
                  <a:lnTo>
                    <a:pt x="496825" y="42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1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21281" y="3970938"/>
              <a:ext cx="165916" cy="111855"/>
            </a:xfrm>
            <a:prstGeom prst="rect">
              <a:avLst/>
            </a:prstGeom>
          </p:spPr>
        </p:pic>
        <p:sp>
          <p:nvSpPr>
            <p:cNvPr id="22" name="object 20"/>
            <p:cNvSpPr/>
            <p:nvPr/>
          </p:nvSpPr>
          <p:spPr>
            <a:xfrm>
              <a:off x="14835826" y="4005645"/>
              <a:ext cx="351155" cy="42545"/>
            </a:xfrm>
            <a:custGeom>
              <a:avLst/>
              <a:gdLst/>
              <a:ahLst/>
              <a:cxnLst/>
              <a:rect l="l" t="t" r="r" b="b"/>
              <a:pathLst>
                <a:path w="351155" h="42545">
                  <a:moveTo>
                    <a:pt x="329492" y="0"/>
                  </a:moveTo>
                  <a:lnTo>
                    <a:pt x="21264" y="0"/>
                  </a:lnTo>
                  <a:lnTo>
                    <a:pt x="0" y="21214"/>
                  </a:lnTo>
                  <a:lnTo>
                    <a:pt x="1670" y="29466"/>
                  </a:lnTo>
                  <a:lnTo>
                    <a:pt x="6226" y="36209"/>
                  </a:lnTo>
                  <a:lnTo>
                    <a:pt x="12985" y="40759"/>
                  </a:lnTo>
                  <a:lnTo>
                    <a:pt x="21264" y="42428"/>
                  </a:lnTo>
                  <a:lnTo>
                    <a:pt x="329492" y="42428"/>
                  </a:lnTo>
                  <a:lnTo>
                    <a:pt x="337763" y="40759"/>
                  </a:lnTo>
                  <a:lnTo>
                    <a:pt x="344523" y="36209"/>
                  </a:lnTo>
                  <a:lnTo>
                    <a:pt x="349083" y="29466"/>
                  </a:lnTo>
                  <a:lnTo>
                    <a:pt x="350756" y="21214"/>
                  </a:lnTo>
                  <a:lnTo>
                    <a:pt x="349083" y="12954"/>
                  </a:lnTo>
                  <a:lnTo>
                    <a:pt x="344523" y="6211"/>
                  </a:lnTo>
                  <a:lnTo>
                    <a:pt x="337763" y="1666"/>
                  </a:lnTo>
                  <a:lnTo>
                    <a:pt x="329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3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21281" y="4142231"/>
              <a:ext cx="165916" cy="111849"/>
            </a:xfrm>
            <a:prstGeom prst="rect">
              <a:avLst/>
            </a:prstGeom>
          </p:spPr>
        </p:pic>
        <p:sp>
          <p:nvSpPr>
            <p:cNvPr id="24" name="object 22"/>
            <p:cNvSpPr/>
            <p:nvPr/>
          </p:nvSpPr>
          <p:spPr>
            <a:xfrm>
              <a:off x="14835826" y="4176949"/>
              <a:ext cx="351155" cy="42545"/>
            </a:xfrm>
            <a:custGeom>
              <a:avLst/>
              <a:gdLst/>
              <a:ahLst/>
              <a:cxnLst/>
              <a:rect l="l" t="t" r="r" b="b"/>
              <a:pathLst>
                <a:path w="351155" h="42545">
                  <a:moveTo>
                    <a:pt x="329492" y="0"/>
                  </a:moveTo>
                  <a:lnTo>
                    <a:pt x="21264" y="0"/>
                  </a:lnTo>
                  <a:lnTo>
                    <a:pt x="0" y="21214"/>
                  </a:lnTo>
                  <a:lnTo>
                    <a:pt x="1670" y="29466"/>
                  </a:lnTo>
                  <a:lnTo>
                    <a:pt x="6226" y="36209"/>
                  </a:lnTo>
                  <a:lnTo>
                    <a:pt x="12985" y="40759"/>
                  </a:lnTo>
                  <a:lnTo>
                    <a:pt x="21264" y="42428"/>
                  </a:lnTo>
                  <a:lnTo>
                    <a:pt x="329492" y="42428"/>
                  </a:lnTo>
                  <a:lnTo>
                    <a:pt x="337763" y="40759"/>
                  </a:lnTo>
                  <a:lnTo>
                    <a:pt x="344523" y="36209"/>
                  </a:lnTo>
                  <a:lnTo>
                    <a:pt x="349083" y="29466"/>
                  </a:lnTo>
                  <a:lnTo>
                    <a:pt x="350756" y="21214"/>
                  </a:lnTo>
                  <a:lnTo>
                    <a:pt x="349083" y="12954"/>
                  </a:lnTo>
                  <a:lnTo>
                    <a:pt x="344523" y="6211"/>
                  </a:lnTo>
                  <a:lnTo>
                    <a:pt x="337763" y="1666"/>
                  </a:lnTo>
                  <a:lnTo>
                    <a:pt x="329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5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21281" y="4313517"/>
              <a:ext cx="165916" cy="111849"/>
            </a:xfrm>
            <a:prstGeom prst="rect">
              <a:avLst/>
            </a:prstGeom>
          </p:spPr>
        </p:pic>
        <p:sp>
          <p:nvSpPr>
            <p:cNvPr id="26" name="object 24"/>
            <p:cNvSpPr/>
            <p:nvPr/>
          </p:nvSpPr>
          <p:spPr>
            <a:xfrm>
              <a:off x="14835826" y="4348235"/>
              <a:ext cx="351155" cy="42545"/>
            </a:xfrm>
            <a:custGeom>
              <a:avLst/>
              <a:gdLst/>
              <a:ahLst/>
              <a:cxnLst/>
              <a:rect l="l" t="t" r="r" b="b"/>
              <a:pathLst>
                <a:path w="351155" h="42545">
                  <a:moveTo>
                    <a:pt x="329492" y="0"/>
                  </a:moveTo>
                  <a:lnTo>
                    <a:pt x="21264" y="0"/>
                  </a:lnTo>
                  <a:lnTo>
                    <a:pt x="0" y="21214"/>
                  </a:lnTo>
                  <a:lnTo>
                    <a:pt x="1670" y="29466"/>
                  </a:lnTo>
                  <a:lnTo>
                    <a:pt x="6226" y="36209"/>
                  </a:lnTo>
                  <a:lnTo>
                    <a:pt x="12985" y="40759"/>
                  </a:lnTo>
                  <a:lnTo>
                    <a:pt x="21264" y="42428"/>
                  </a:lnTo>
                  <a:lnTo>
                    <a:pt x="329492" y="42428"/>
                  </a:lnTo>
                  <a:lnTo>
                    <a:pt x="337763" y="40759"/>
                  </a:lnTo>
                  <a:lnTo>
                    <a:pt x="344523" y="36209"/>
                  </a:lnTo>
                  <a:lnTo>
                    <a:pt x="349083" y="29466"/>
                  </a:lnTo>
                  <a:lnTo>
                    <a:pt x="350756" y="21214"/>
                  </a:lnTo>
                  <a:lnTo>
                    <a:pt x="349083" y="12954"/>
                  </a:lnTo>
                  <a:lnTo>
                    <a:pt x="344523" y="6211"/>
                  </a:lnTo>
                  <a:lnTo>
                    <a:pt x="337763" y="1666"/>
                  </a:lnTo>
                  <a:lnTo>
                    <a:pt x="329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7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621281" y="4484814"/>
              <a:ext cx="165916" cy="111852"/>
            </a:xfrm>
            <a:prstGeom prst="rect">
              <a:avLst/>
            </a:prstGeom>
          </p:spPr>
        </p:pic>
        <p:sp>
          <p:nvSpPr>
            <p:cNvPr id="28" name="object 26"/>
            <p:cNvSpPr/>
            <p:nvPr/>
          </p:nvSpPr>
          <p:spPr>
            <a:xfrm>
              <a:off x="14835823" y="3926611"/>
              <a:ext cx="843280" cy="756285"/>
            </a:xfrm>
            <a:custGeom>
              <a:avLst/>
              <a:gdLst/>
              <a:ahLst/>
              <a:cxnLst/>
              <a:rect l="l" t="t" r="r" b="b"/>
              <a:pathLst>
                <a:path w="843280" h="756285">
                  <a:moveTo>
                    <a:pt x="350748" y="614108"/>
                  </a:moveTo>
                  <a:lnTo>
                    <a:pt x="349084" y="605866"/>
                  </a:lnTo>
                  <a:lnTo>
                    <a:pt x="344525" y="599122"/>
                  </a:lnTo>
                  <a:lnTo>
                    <a:pt x="337756" y="594563"/>
                  </a:lnTo>
                  <a:lnTo>
                    <a:pt x="329488" y="592899"/>
                  </a:lnTo>
                  <a:lnTo>
                    <a:pt x="21259" y="592899"/>
                  </a:lnTo>
                  <a:lnTo>
                    <a:pt x="12979" y="594563"/>
                  </a:lnTo>
                  <a:lnTo>
                    <a:pt x="6223" y="599122"/>
                  </a:lnTo>
                  <a:lnTo>
                    <a:pt x="1663" y="605866"/>
                  </a:lnTo>
                  <a:lnTo>
                    <a:pt x="0" y="614108"/>
                  </a:lnTo>
                  <a:lnTo>
                    <a:pt x="1663" y="622376"/>
                  </a:lnTo>
                  <a:lnTo>
                    <a:pt x="6223" y="629119"/>
                  </a:lnTo>
                  <a:lnTo>
                    <a:pt x="12979" y="633666"/>
                  </a:lnTo>
                  <a:lnTo>
                    <a:pt x="21259" y="635330"/>
                  </a:lnTo>
                  <a:lnTo>
                    <a:pt x="329488" y="635330"/>
                  </a:lnTo>
                  <a:lnTo>
                    <a:pt x="337756" y="633666"/>
                  </a:lnTo>
                  <a:lnTo>
                    <a:pt x="344525" y="629119"/>
                  </a:lnTo>
                  <a:lnTo>
                    <a:pt x="349084" y="622376"/>
                  </a:lnTo>
                  <a:lnTo>
                    <a:pt x="350748" y="614108"/>
                  </a:lnTo>
                  <a:close/>
                </a:path>
                <a:path w="843280" h="756285">
                  <a:moveTo>
                    <a:pt x="843127" y="44513"/>
                  </a:moveTo>
                  <a:lnTo>
                    <a:pt x="815873" y="3505"/>
                  </a:lnTo>
                  <a:lnTo>
                    <a:pt x="798512" y="0"/>
                  </a:lnTo>
                  <a:lnTo>
                    <a:pt x="707885" y="0"/>
                  </a:lnTo>
                  <a:lnTo>
                    <a:pt x="707885" y="45440"/>
                  </a:lnTo>
                  <a:lnTo>
                    <a:pt x="707885" y="324688"/>
                  </a:lnTo>
                  <a:lnTo>
                    <a:pt x="707885" y="367106"/>
                  </a:lnTo>
                  <a:lnTo>
                    <a:pt x="707885" y="600252"/>
                  </a:lnTo>
                  <a:lnTo>
                    <a:pt x="685152" y="600252"/>
                  </a:lnTo>
                  <a:lnTo>
                    <a:pt x="685152" y="642670"/>
                  </a:lnTo>
                  <a:lnTo>
                    <a:pt x="647369" y="697382"/>
                  </a:lnTo>
                  <a:lnTo>
                    <a:pt x="609574" y="642670"/>
                  </a:lnTo>
                  <a:lnTo>
                    <a:pt x="685152" y="642670"/>
                  </a:lnTo>
                  <a:lnTo>
                    <a:pt x="685152" y="600252"/>
                  </a:lnTo>
                  <a:lnTo>
                    <a:pt x="586879" y="600252"/>
                  </a:lnTo>
                  <a:lnTo>
                    <a:pt x="586879" y="367106"/>
                  </a:lnTo>
                  <a:lnTo>
                    <a:pt x="707885" y="367106"/>
                  </a:lnTo>
                  <a:lnTo>
                    <a:pt x="707885" y="324688"/>
                  </a:lnTo>
                  <a:lnTo>
                    <a:pt x="586879" y="324688"/>
                  </a:lnTo>
                  <a:lnTo>
                    <a:pt x="586879" y="45427"/>
                  </a:lnTo>
                  <a:lnTo>
                    <a:pt x="589902" y="42430"/>
                  </a:lnTo>
                  <a:lnTo>
                    <a:pt x="704837" y="42430"/>
                  </a:lnTo>
                  <a:lnTo>
                    <a:pt x="707885" y="45440"/>
                  </a:lnTo>
                  <a:lnTo>
                    <a:pt x="707885" y="0"/>
                  </a:lnTo>
                  <a:lnTo>
                    <a:pt x="593610" y="0"/>
                  </a:lnTo>
                  <a:lnTo>
                    <a:pt x="574446" y="3873"/>
                  </a:lnTo>
                  <a:lnTo>
                    <a:pt x="558787" y="14414"/>
                  </a:lnTo>
                  <a:lnTo>
                    <a:pt x="548220" y="30048"/>
                  </a:lnTo>
                  <a:lnTo>
                    <a:pt x="544347" y="49149"/>
                  </a:lnTo>
                  <a:lnTo>
                    <a:pt x="544347" y="619163"/>
                  </a:lnTo>
                  <a:lnTo>
                    <a:pt x="633831" y="752563"/>
                  </a:lnTo>
                  <a:lnTo>
                    <a:pt x="640372" y="756005"/>
                  </a:lnTo>
                  <a:lnTo>
                    <a:pt x="654354" y="756005"/>
                  </a:lnTo>
                  <a:lnTo>
                    <a:pt x="660908" y="752563"/>
                  </a:lnTo>
                  <a:lnTo>
                    <a:pt x="699008" y="697382"/>
                  </a:lnTo>
                  <a:lnTo>
                    <a:pt x="736803" y="642670"/>
                  </a:lnTo>
                  <a:lnTo>
                    <a:pt x="747318" y="627443"/>
                  </a:lnTo>
                  <a:lnTo>
                    <a:pt x="747953" y="626300"/>
                  </a:lnTo>
                  <a:lnTo>
                    <a:pt x="749693" y="622388"/>
                  </a:lnTo>
                  <a:lnTo>
                    <a:pt x="750404" y="619163"/>
                  </a:lnTo>
                  <a:lnTo>
                    <a:pt x="750404" y="600252"/>
                  </a:lnTo>
                  <a:lnTo>
                    <a:pt x="750404" y="367106"/>
                  </a:lnTo>
                  <a:lnTo>
                    <a:pt x="750404" y="324688"/>
                  </a:lnTo>
                  <a:lnTo>
                    <a:pt x="750404" y="46824"/>
                  </a:lnTo>
                  <a:lnTo>
                    <a:pt x="749985" y="44513"/>
                  </a:lnTo>
                  <a:lnTo>
                    <a:pt x="749706" y="42430"/>
                  </a:lnTo>
                  <a:lnTo>
                    <a:pt x="799668" y="42430"/>
                  </a:lnTo>
                  <a:lnTo>
                    <a:pt x="800608" y="43345"/>
                  </a:lnTo>
                  <a:lnTo>
                    <a:pt x="800608" y="280403"/>
                  </a:lnTo>
                  <a:lnTo>
                    <a:pt x="802271" y="288658"/>
                  </a:lnTo>
                  <a:lnTo>
                    <a:pt x="806831" y="295402"/>
                  </a:lnTo>
                  <a:lnTo>
                    <a:pt x="813587" y="299948"/>
                  </a:lnTo>
                  <a:lnTo>
                    <a:pt x="821867" y="301612"/>
                  </a:lnTo>
                  <a:lnTo>
                    <a:pt x="830135" y="299948"/>
                  </a:lnTo>
                  <a:lnTo>
                    <a:pt x="836904" y="295402"/>
                  </a:lnTo>
                  <a:lnTo>
                    <a:pt x="841463" y="288658"/>
                  </a:lnTo>
                  <a:lnTo>
                    <a:pt x="843127" y="280403"/>
                  </a:lnTo>
                  <a:lnTo>
                    <a:pt x="843127" y="445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774" y="3554468"/>
            <a:ext cx="1993565" cy="1938696"/>
          </a:xfrm>
          <a:prstGeom prst="rect">
            <a:avLst/>
          </a:prstGeom>
        </p:spPr>
      </p:pic>
      <p:sp>
        <p:nvSpPr>
          <p:cNvPr id="31" name="object 29"/>
          <p:cNvSpPr txBox="1"/>
          <p:nvPr/>
        </p:nvSpPr>
        <p:spPr>
          <a:xfrm>
            <a:off x="3566244" y="3404998"/>
            <a:ext cx="1919817" cy="2594813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423" algn="ctr">
              <a:spcBef>
                <a:spcPts val="1050"/>
              </a:spcBef>
            </a:pPr>
            <a:r>
              <a:rPr sz="1367" b="1" spc="-37" dirty="0">
                <a:latin typeface="Verdana"/>
                <a:cs typeface="Verdana"/>
              </a:rPr>
              <a:t>Pelatihan</a:t>
            </a:r>
            <a:r>
              <a:rPr sz="1367" b="1" spc="-67" dirty="0">
                <a:latin typeface="Verdana"/>
                <a:cs typeface="Verdana"/>
              </a:rPr>
              <a:t> </a:t>
            </a:r>
            <a:r>
              <a:rPr sz="1367" b="1" spc="-13" dirty="0">
                <a:latin typeface="Verdana"/>
                <a:cs typeface="Verdana"/>
              </a:rPr>
              <a:t>Staf</a:t>
            </a:r>
            <a:endParaRPr sz="1367" dirty="0">
              <a:latin typeface="Verdana"/>
              <a:cs typeface="Verdana"/>
            </a:endParaRPr>
          </a:p>
          <a:p>
            <a:pPr marL="8044" marR="3387" indent="847" algn="ctr">
              <a:lnSpc>
                <a:spcPct val="116700"/>
              </a:lnSpc>
              <a:spcBef>
                <a:spcPts val="660"/>
              </a:spcBef>
            </a:pP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Melibatkan</a:t>
            </a:r>
            <a:r>
              <a:rPr sz="1333" spc="9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13" dirty="0">
                <a:solidFill>
                  <a:srgbClr val="0F0F0F"/>
                </a:solidFill>
                <a:latin typeface="Verdana"/>
                <a:cs typeface="Verdana"/>
              </a:rPr>
              <a:t>staf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perpustakaan</a:t>
            </a:r>
            <a:r>
              <a:rPr sz="1333" spc="-2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13" dirty="0">
                <a:solidFill>
                  <a:srgbClr val="0F0F0F"/>
                </a:solidFill>
                <a:latin typeface="Verdana"/>
                <a:cs typeface="Verdana"/>
              </a:rPr>
              <a:t>yang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terampil</a:t>
            </a:r>
            <a:r>
              <a:rPr sz="1333" spc="-3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dalam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teknologi</a:t>
            </a:r>
            <a:r>
              <a:rPr sz="1333" spc="2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untuk </a:t>
            </a:r>
            <a:r>
              <a:rPr sz="1333" spc="43" dirty="0">
                <a:solidFill>
                  <a:srgbClr val="0F0F0F"/>
                </a:solidFill>
                <a:latin typeface="Verdana"/>
                <a:cs typeface="Verdana"/>
              </a:rPr>
              <a:t>membantu</a:t>
            </a:r>
            <a:r>
              <a:rPr sz="1333" spc="-10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33" dirty="0">
                <a:solidFill>
                  <a:srgbClr val="0F0F0F"/>
                </a:solidFill>
                <a:latin typeface="Verdana"/>
                <a:cs typeface="Verdana"/>
              </a:rPr>
              <a:t>pengguna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mengakses </a:t>
            </a:r>
            <a:r>
              <a:rPr sz="1333" spc="17" dirty="0">
                <a:solidFill>
                  <a:srgbClr val="0F0F0F"/>
                </a:solidFill>
                <a:latin typeface="Verdana"/>
                <a:cs typeface="Verdana"/>
              </a:rPr>
              <a:t>dan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memanfaatkan</a:t>
            </a:r>
            <a:r>
              <a:rPr sz="1333" spc="33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koleksi</a:t>
            </a:r>
            <a:r>
              <a:rPr sz="1333" spc="-10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berbasis multimedia.</a:t>
            </a:r>
            <a:endParaRPr sz="1333" dirty="0">
              <a:latin typeface="Verdana"/>
              <a:cs typeface="Verdana"/>
            </a:endParaRPr>
          </a:p>
        </p:txBody>
      </p:sp>
      <p:sp>
        <p:nvSpPr>
          <p:cNvPr id="32" name="object 30"/>
          <p:cNvSpPr txBox="1"/>
          <p:nvPr/>
        </p:nvSpPr>
        <p:spPr>
          <a:xfrm>
            <a:off x="6456040" y="3493099"/>
            <a:ext cx="1711160" cy="2501925"/>
          </a:xfrm>
          <a:prstGeom prst="rect">
            <a:avLst/>
          </a:prstGeom>
        </p:spPr>
        <p:txBody>
          <a:bodyPr vert="horz" wrap="square" lIns="0" tIns="45297" rIns="0" bIns="0" rtlCol="0">
            <a:spAutoFit/>
          </a:bodyPr>
          <a:lstStyle/>
          <a:p>
            <a:pPr algn="ctr">
              <a:spcBef>
                <a:spcPts val="357"/>
              </a:spcBef>
            </a:pPr>
            <a:r>
              <a:rPr sz="1367" b="1" spc="-20" dirty="0">
                <a:latin typeface="Verdana"/>
                <a:cs typeface="Verdana"/>
              </a:rPr>
              <a:t>Infrastruktur</a:t>
            </a:r>
            <a:endParaRPr sz="1367" dirty="0">
              <a:latin typeface="Verdana"/>
              <a:cs typeface="Verdana"/>
            </a:endParaRPr>
          </a:p>
          <a:p>
            <a:pPr algn="ctr">
              <a:spcBef>
                <a:spcPts val="297"/>
              </a:spcBef>
            </a:pPr>
            <a:r>
              <a:rPr sz="1367" b="1" spc="-7" dirty="0">
                <a:latin typeface="Verdana"/>
                <a:cs typeface="Verdana"/>
              </a:rPr>
              <a:t>Teknologi</a:t>
            </a:r>
            <a:endParaRPr sz="1367" dirty="0">
              <a:latin typeface="Verdana"/>
              <a:cs typeface="Verdana"/>
            </a:endParaRPr>
          </a:p>
          <a:p>
            <a:pPr marL="8467" marR="3387" indent="423" algn="ctr">
              <a:lnSpc>
                <a:spcPct val="116700"/>
              </a:lnSpc>
              <a:spcBef>
                <a:spcPts val="629"/>
              </a:spcBef>
            </a:pP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Investasikan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perangkat</a:t>
            </a:r>
            <a:r>
              <a:rPr sz="1333" spc="-5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20" dirty="0">
                <a:solidFill>
                  <a:srgbClr val="0F0F0F"/>
                </a:solidFill>
                <a:latin typeface="Verdana"/>
                <a:cs typeface="Verdana"/>
              </a:rPr>
              <a:t>keras</a:t>
            </a:r>
            <a:r>
              <a:rPr sz="1333" spc="-4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17" dirty="0">
                <a:solidFill>
                  <a:srgbClr val="0F0F0F"/>
                </a:solidFill>
                <a:latin typeface="Verdana"/>
                <a:cs typeface="Verdana"/>
              </a:rPr>
              <a:t>dan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lunak</a:t>
            </a:r>
            <a:r>
              <a:rPr sz="1333" spc="-6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13" dirty="0">
                <a:solidFill>
                  <a:srgbClr val="0F0F0F"/>
                </a:solidFill>
                <a:latin typeface="Verdana"/>
                <a:cs typeface="Verdana"/>
              </a:rPr>
              <a:t>yang </a:t>
            </a:r>
            <a:r>
              <a:rPr sz="1333" spc="43" dirty="0">
                <a:solidFill>
                  <a:srgbClr val="0F0F0F"/>
                </a:solidFill>
                <a:latin typeface="Verdana"/>
                <a:cs typeface="Verdana"/>
              </a:rPr>
              <a:t>mendukung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pengelolaan,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penyimpanan,</a:t>
            </a:r>
            <a:r>
              <a:rPr sz="1333" spc="-9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17" dirty="0">
                <a:solidFill>
                  <a:srgbClr val="0F0F0F"/>
                </a:solidFill>
                <a:latin typeface="Verdana"/>
                <a:cs typeface="Verdana"/>
              </a:rPr>
              <a:t>dan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distribusi</a:t>
            </a:r>
            <a:r>
              <a:rPr sz="1333" spc="-10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koleksi multimedia.</a:t>
            </a:r>
            <a:endParaRPr sz="1333" dirty="0">
              <a:latin typeface="Verdana"/>
              <a:cs typeface="Verdana"/>
            </a:endParaRPr>
          </a:p>
        </p:txBody>
      </p:sp>
      <p:sp>
        <p:nvSpPr>
          <p:cNvPr id="33" name="object 31"/>
          <p:cNvSpPr txBox="1"/>
          <p:nvPr/>
        </p:nvSpPr>
        <p:spPr>
          <a:xfrm>
            <a:off x="9141629" y="3493099"/>
            <a:ext cx="1826683" cy="2261923"/>
          </a:xfrm>
          <a:prstGeom prst="rect">
            <a:avLst/>
          </a:prstGeom>
        </p:spPr>
        <p:txBody>
          <a:bodyPr vert="horz" wrap="square" lIns="0" tIns="45297" rIns="0" bIns="0" rtlCol="0">
            <a:spAutoFit/>
          </a:bodyPr>
          <a:lstStyle/>
          <a:p>
            <a:pPr marR="30058" algn="ctr">
              <a:spcBef>
                <a:spcPts val="357"/>
              </a:spcBef>
            </a:pPr>
            <a:r>
              <a:rPr sz="1367" b="1" spc="-63" dirty="0">
                <a:latin typeface="Verdana"/>
                <a:cs typeface="Verdana"/>
              </a:rPr>
              <a:t>Kolaborasi</a:t>
            </a:r>
            <a:r>
              <a:rPr sz="1367" b="1" dirty="0">
                <a:latin typeface="Verdana"/>
                <a:cs typeface="Verdana"/>
              </a:rPr>
              <a:t> </a:t>
            </a:r>
            <a:r>
              <a:rPr sz="1367" b="1" spc="-17" dirty="0">
                <a:latin typeface="Verdana"/>
                <a:cs typeface="Verdana"/>
              </a:rPr>
              <a:t>dan</a:t>
            </a:r>
            <a:endParaRPr sz="1367" dirty="0">
              <a:latin typeface="Verdana"/>
              <a:cs typeface="Verdana"/>
            </a:endParaRPr>
          </a:p>
          <a:p>
            <a:pPr marR="29635" algn="ctr">
              <a:spcBef>
                <a:spcPts val="297"/>
              </a:spcBef>
            </a:pPr>
            <a:r>
              <a:rPr sz="1367" b="1" spc="-7" dirty="0">
                <a:latin typeface="Verdana"/>
                <a:cs typeface="Verdana"/>
              </a:rPr>
              <a:t>Kemitraan</a:t>
            </a:r>
            <a:endParaRPr sz="1367" dirty="0">
              <a:latin typeface="Verdana"/>
              <a:cs typeface="Verdana"/>
            </a:endParaRPr>
          </a:p>
          <a:p>
            <a:pPr marL="8467" marR="3387" algn="ctr">
              <a:lnSpc>
                <a:spcPct val="116700"/>
              </a:lnSpc>
              <a:spcBef>
                <a:spcPts val="629"/>
              </a:spcBef>
            </a:pP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Bekerjasama</a:t>
            </a:r>
            <a:r>
              <a:rPr sz="1333" spc="-10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30" dirty="0">
                <a:solidFill>
                  <a:srgbClr val="0F0F0F"/>
                </a:solidFill>
                <a:latin typeface="Verdana"/>
                <a:cs typeface="Verdana"/>
              </a:rPr>
              <a:t>dengan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lembaga</a:t>
            </a:r>
            <a:r>
              <a:rPr sz="1333" spc="3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lain, penerbit,</a:t>
            </a:r>
            <a:r>
              <a:rPr sz="1333" spc="-10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17" dirty="0">
                <a:solidFill>
                  <a:srgbClr val="0F0F0F"/>
                </a:solidFill>
                <a:latin typeface="Verdana"/>
                <a:cs typeface="Verdana"/>
              </a:rPr>
              <a:t>dan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penyedia</a:t>
            </a:r>
            <a:r>
              <a:rPr sz="1333" spc="-4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konten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untuk</a:t>
            </a:r>
            <a:r>
              <a:rPr sz="1333" spc="4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memperluas koleksi</a:t>
            </a:r>
            <a:r>
              <a:rPr sz="1333" spc="-6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dan</a:t>
            </a:r>
            <a:r>
              <a:rPr sz="1333" spc="-76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layanan </a:t>
            </a:r>
            <a:r>
              <a:rPr sz="1333" dirty="0">
                <a:solidFill>
                  <a:srgbClr val="0F0F0F"/>
                </a:solidFill>
                <a:latin typeface="Verdana"/>
                <a:cs typeface="Verdana"/>
              </a:rPr>
              <a:t>yang</a:t>
            </a:r>
            <a:r>
              <a:rPr sz="1333" spc="-9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sz="1333" spc="-7" dirty="0">
                <a:solidFill>
                  <a:srgbClr val="0F0F0F"/>
                </a:solidFill>
                <a:latin typeface="Verdana"/>
                <a:cs typeface="Verdana"/>
              </a:rPr>
              <a:t>ditawarkan</a:t>
            </a:r>
            <a:endParaRPr sz="1333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483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742644" y="4373155"/>
            <a:ext cx="4657612" cy="20818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938995" y="2238473"/>
            <a:ext cx="3890961" cy="20818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5989" y="2198183"/>
            <a:ext cx="3890961" cy="20818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108" y="259713"/>
            <a:ext cx="12192000" cy="1185684"/>
          </a:xfrm>
        </p:spPr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Masa Depan Perpustakaan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bject 4"/>
          <p:cNvSpPr txBox="1"/>
          <p:nvPr/>
        </p:nvSpPr>
        <p:spPr>
          <a:xfrm>
            <a:off x="5117481" y="2399909"/>
            <a:ext cx="2685255" cy="190535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542740" marR="485588" indent="-158758">
              <a:lnSpc>
                <a:spcPct val="116100"/>
              </a:lnSpc>
              <a:spcBef>
                <a:spcPts val="67"/>
              </a:spcBef>
            </a:pPr>
            <a:r>
              <a:rPr b="1" spc="-70" dirty="0">
                <a:latin typeface="Verdana"/>
                <a:cs typeface="Verdana"/>
              </a:rPr>
              <a:t>Aksesibilitas</a:t>
            </a:r>
            <a:r>
              <a:rPr b="1" spc="-53" dirty="0">
                <a:latin typeface="Verdana"/>
                <a:cs typeface="Verdana"/>
              </a:rPr>
              <a:t> </a:t>
            </a:r>
            <a:r>
              <a:rPr b="1" spc="-260" dirty="0">
                <a:latin typeface="Verdana"/>
                <a:cs typeface="Verdana"/>
              </a:rPr>
              <a:t>&amp; </a:t>
            </a:r>
            <a:r>
              <a:rPr b="1" spc="-40" dirty="0">
                <a:latin typeface="Verdana"/>
                <a:cs typeface="Verdana"/>
              </a:rPr>
              <a:t>Inklusivitas</a:t>
            </a:r>
            <a:endParaRPr dirty="0">
              <a:latin typeface="Verdana"/>
              <a:cs typeface="Verdana"/>
            </a:endParaRPr>
          </a:p>
          <a:p>
            <a:pPr marL="114300" indent="-114300">
              <a:spcBef>
                <a:spcPts val="1487"/>
              </a:spcBef>
              <a:buFont typeface="Arial MT"/>
              <a:buChar char="•"/>
              <a:tabLst>
                <a:tab pos="342900" algn="l"/>
              </a:tabLst>
            </a:pPr>
            <a:r>
              <a:rPr sz="1600" dirty="0">
                <a:latin typeface="Verdana"/>
                <a:cs typeface="Verdana"/>
              </a:rPr>
              <a:t>Layanan</a:t>
            </a:r>
            <a:r>
              <a:rPr sz="1600" spc="-103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Berbasis</a:t>
            </a:r>
            <a:r>
              <a:rPr sz="1600" spc="-97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Cloud</a:t>
            </a:r>
            <a:endParaRPr sz="1600" dirty="0">
              <a:latin typeface="Verdana"/>
              <a:cs typeface="Verdana"/>
            </a:endParaRPr>
          </a:p>
          <a:p>
            <a:pPr marL="150291" indent="-141824">
              <a:spcBef>
                <a:spcPts val="263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dirty="0">
                <a:latin typeface="Verdana"/>
                <a:cs typeface="Verdana"/>
              </a:rPr>
              <a:t>Konektivitas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Global</a:t>
            </a:r>
            <a:endParaRPr sz="1600" dirty="0">
              <a:latin typeface="Verdana"/>
              <a:cs typeface="Verdana"/>
            </a:endParaRPr>
          </a:p>
          <a:p>
            <a:pPr marL="150291" indent="-141824">
              <a:spcBef>
                <a:spcPts val="270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dirty="0">
                <a:latin typeface="Verdana"/>
                <a:cs typeface="Verdana"/>
              </a:rPr>
              <a:t>Desain</a:t>
            </a:r>
            <a:r>
              <a:rPr sz="1600" spc="-103" dirty="0">
                <a:latin typeface="Verdana"/>
                <a:cs typeface="Verdana"/>
              </a:rPr>
              <a:t> </a:t>
            </a:r>
            <a:r>
              <a:rPr sz="1600" spc="33" dirty="0">
                <a:latin typeface="Verdana"/>
                <a:cs typeface="Verdana"/>
              </a:rPr>
              <a:t>Ramah</a:t>
            </a:r>
            <a:r>
              <a:rPr sz="1600" spc="-93" dirty="0">
                <a:latin typeface="Verdana"/>
                <a:cs typeface="Verdana"/>
              </a:rPr>
              <a:t> </a:t>
            </a:r>
            <a:r>
              <a:rPr sz="1600" spc="50" dirty="0">
                <a:latin typeface="Verdana"/>
                <a:cs typeface="Verdana"/>
              </a:rPr>
              <a:t>Pengguna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6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263" y="2275130"/>
            <a:ext cx="1049522" cy="1093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476" y="2362761"/>
            <a:ext cx="1159255" cy="1098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bject 7"/>
          <p:cNvSpPr txBox="1"/>
          <p:nvPr/>
        </p:nvSpPr>
        <p:spPr>
          <a:xfrm>
            <a:off x="623392" y="1397141"/>
            <a:ext cx="10585176" cy="6562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wrap="square" lIns="0" tIns="8043" rIns="0" bIns="0" rtlCol="0">
            <a:spAutoFit/>
          </a:bodyPr>
          <a:lstStyle/>
          <a:p>
            <a:pPr marL="8467" marR="3387">
              <a:lnSpc>
                <a:spcPct val="116599"/>
              </a:lnSpc>
              <a:spcBef>
                <a:spcPts val="63"/>
              </a:spcBef>
            </a:pP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Masa</a:t>
            </a:r>
            <a:r>
              <a:rPr b="1" spc="-7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43" dirty="0">
                <a:solidFill>
                  <a:srgbClr val="0F0F0F"/>
                </a:solidFill>
                <a:latin typeface="Verdana"/>
                <a:cs typeface="Verdana"/>
              </a:rPr>
              <a:t>depan</a:t>
            </a:r>
            <a:r>
              <a:rPr b="1" spc="-7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perpustakaan</a:t>
            </a:r>
            <a:r>
              <a:rPr b="1" spc="-5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akan</a:t>
            </a:r>
            <a:r>
              <a:rPr b="1" spc="-7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ditandai</a:t>
            </a:r>
            <a:r>
              <a:rPr b="1" spc="-6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-13" dirty="0">
                <a:solidFill>
                  <a:srgbClr val="0F0F0F"/>
                </a:solidFill>
                <a:latin typeface="Verdana"/>
                <a:cs typeface="Verdana"/>
              </a:rPr>
              <a:t>oleh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sejumlah</a:t>
            </a:r>
            <a:r>
              <a:rPr b="1" spc="-120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tren</a:t>
            </a:r>
            <a:r>
              <a:rPr b="1" spc="-12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40" dirty="0">
                <a:solidFill>
                  <a:srgbClr val="0F0F0F"/>
                </a:solidFill>
                <a:latin typeface="Verdana"/>
                <a:cs typeface="Verdana"/>
              </a:rPr>
              <a:t>dan</a:t>
            </a:r>
            <a:r>
              <a:rPr b="1" spc="-11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37" dirty="0">
                <a:solidFill>
                  <a:srgbClr val="0F0F0F"/>
                </a:solidFill>
                <a:latin typeface="Verdana"/>
                <a:cs typeface="Verdana"/>
              </a:rPr>
              <a:t>perkembangan</a:t>
            </a:r>
            <a:r>
              <a:rPr b="1" spc="-12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yang</a:t>
            </a:r>
            <a:r>
              <a:rPr b="1" spc="-13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-7" dirty="0">
                <a:solidFill>
                  <a:srgbClr val="0F0F0F"/>
                </a:solidFill>
                <a:latin typeface="Verdana"/>
                <a:cs typeface="Verdana"/>
              </a:rPr>
              <a:t>memperkaya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fungsi</a:t>
            </a:r>
            <a:r>
              <a:rPr b="1" spc="-3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37" dirty="0">
                <a:solidFill>
                  <a:srgbClr val="0F0F0F"/>
                </a:solidFill>
                <a:latin typeface="Verdana"/>
                <a:cs typeface="Verdana"/>
              </a:rPr>
              <a:t>dan</a:t>
            </a:r>
            <a:r>
              <a:rPr b="1" spc="-3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peran</a:t>
            </a:r>
            <a:r>
              <a:rPr b="1" spc="-47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perpustakaan</a:t>
            </a:r>
            <a:r>
              <a:rPr b="1" spc="-1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dirty="0">
                <a:solidFill>
                  <a:srgbClr val="0F0F0F"/>
                </a:solidFill>
                <a:latin typeface="Verdana"/>
                <a:cs typeface="Verdana"/>
              </a:rPr>
              <a:t>dalam</a:t>
            </a:r>
            <a:r>
              <a:rPr b="1" spc="-33" dirty="0">
                <a:solidFill>
                  <a:srgbClr val="0F0F0F"/>
                </a:solidFill>
                <a:latin typeface="Verdana"/>
                <a:cs typeface="Verdana"/>
              </a:rPr>
              <a:t> </a:t>
            </a:r>
            <a:r>
              <a:rPr b="1" spc="-7" dirty="0">
                <a:solidFill>
                  <a:srgbClr val="0F0F0F"/>
                </a:solidFill>
                <a:latin typeface="Verdana"/>
                <a:cs typeface="Verdana"/>
              </a:rPr>
              <a:t>masyarakat.</a:t>
            </a:r>
            <a:endParaRPr b="1" dirty="0">
              <a:latin typeface="Verdana"/>
              <a:cs typeface="Verdana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409157" y="2221584"/>
            <a:ext cx="2962709" cy="195401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474157" marR="254859" indent="183736">
              <a:lnSpc>
                <a:spcPct val="116100"/>
              </a:lnSpc>
              <a:spcBef>
                <a:spcPts val="67"/>
              </a:spcBef>
            </a:pPr>
            <a:r>
              <a:rPr b="1" spc="-7" dirty="0">
                <a:latin typeface="Verdana"/>
                <a:cs typeface="Verdana"/>
              </a:rPr>
              <a:t>Teknologi </a:t>
            </a:r>
            <a:r>
              <a:rPr b="1" spc="-67" dirty="0">
                <a:latin typeface="Verdana"/>
                <a:cs typeface="Verdana"/>
              </a:rPr>
              <a:t>Berlelanjutan</a:t>
            </a:r>
            <a:endParaRPr dirty="0">
              <a:latin typeface="Verdana"/>
              <a:cs typeface="Verdana"/>
            </a:endParaRPr>
          </a:p>
          <a:p>
            <a:pPr marL="149867" marR="213371" indent="-141824">
              <a:lnSpc>
                <a:spcPct val="116500"/>
              </a:lnSpc>
              <a:spcBef>
                <a:spcPts val="1170"/>
              </a:spcBef>
              <a:buFont typeface="Arial MT"/>
              <a:buChar char="•"/>
              <a:tabLst>
                <a:tab pos="151560" algn="l"/>
              </a:tabLst>
            </a:pPr>
            <a:r>
              <a:rPr sz="1600" dirty="0">
                <a:latin typeface="Verdana"/>
                <a:cs typeface="Verdana"/>
              </a:rPr>
              <a:t>Artificial</a:t>
            </a:r>
            <a:r>
              <a:rPr sz="1600" spc="-133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Intelligence </a:t>
            </a:r>
            <a:r>
              <a:rPr sz="1600" spc="-13" dirty="0" smtClean="0">
                <a:latin typeface="Verdana"/>
                <a:cs typeface="Verdana"/>
              </a:rPr>
              <a:t>(</a:t>
            </a:r>
            <a:r>
              <a:rPr sz="1600" spc="-13" dirty="0">
                <a:latin typeface="Verdana"/>
                <a:cs typeface="Verdana"/>
              </a:rPr>
              <a:t>AI)</a:t>
            </a:r>
            <a:endParaRPr sz="1600" dirty="0">
              <a:latin typeface="Verdana"/>
              <a:cs typeface="Verdana"/>
            </a:endParaRPr>
          </a:p>
          <a:p>
            <a:pPr marL="149867" marR="3387" indent="-141824">
              <a:lnSpc>
                <a:spcPct val="116500"/>
              </a:lnSpc>
              <a:spcBef>
                <a:spcPts val="10"/>
              </a:spcBef>
              <a:buFont typeface="Arial MT"/>
              <a:buChar char="•"/>
              <a:tabLst>
                <a:tab pos="151560" algn="l"/>
              </a:tabLst>
            </a:pPr>
            <a:r>
              <a:rPr sz="1600" dirty="0">
                <a:latin typeface="Verdana"/>
                <a:cs typeface="Verdana"/>
              </a:rPr>
              <a:t>Virtual</a:t>
            </a:r>
            <a:r>
              <a:rPr sz="1600" spc="-107" dirty="0">
                <a:latin typeface="Verdana"/>
                <a:cs typeface="Verdana"/>
              </a:rPr>
              <a:t> </a:t>
            </a:r>
            <a:r>
              <a:rPr sz="1600" spc="-13" dirty="0">
                <a:latin typeface="Verdana"/>
                <a:cs typeface="Verdana"/>
              </a:rPr>
              <a:t>Reality</a:t>
            </a:r>
            <a:r>
              <a:rPr sz="1600" spc="-117" dirty="0">
                <a:latin typeface="Verdana"/>
                <a:cs typeface="Verdana"/>
              </a:rPr>
              <a:t> </a:t>
            </a:r>
            <a:r>
              <a:rPr sz="1600" spc="-76" dirty="0">
                <a:latin typeface="Verdana"/>
                <a:cs typeface="Verdana"/>
              </a:rPr>
              <a:t>(VR)</a:t>
            </a:r>
            <a:r>
              <a:rPr sz="1600" spc="-93" dirty="0">
                <a:latin typeface="Verdana"/>
                <a:cs typeface="Verdana"/>
              </a:rPr>
              <a:t> </a:t>
            </a:r>
            <a:r>
              <a:rPr sz="1600" spc="17" dirty="0">
                <a:latin typeface="Verdana"/>
                <a:cs typeface="Verdana"/>
              </a:rPr>
              <a:t>dan 	</a:t>
            </a:r>
            <a:r>
              <a:rPr sz="1600" spc="50" dirty="0">
                <a:latin typeface="Verdana"/>
                <a:cs typeface="Verdana"/>
              </a:rPr>
              <a:t>Augmented</a:t>
            </a:r>
            <a:r>
              <a:rPr sz="1600" spc="-103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Reality </a:t>
            </a:r>
            <a:r>
              <a:rPr sz="1600" spc="-13" dirty="0" smtClean="0">
                <a:latin typeface="Verdana"/>
                <a:cs typeface="Verdana"/>
              </a:rPr>
              <a:t>(</a:t>
            </a:r>
            <a:r>
              <a:rPr sz="1600" spc="-13" dirty="0">
                <a:latin typeface="Verdana"/>
                <a:cs typeface="Verdana"/>
              </a:rPr>
              <a:t>AR)</a:t>
            </a:r>
            <a:endParaRPr sz="1600" dirty="0">
              <a:latin typeface="Verdana"/>
              <a:cs typeface="Verdana"/>
            </a:endParaRPr>
          </a:p>
          <a:p>
            <a:pPr marL="150291" indent="-141824">
              <a:spcBef>
                <a:spcPts val="270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dirty="0">
                <a:latin typeface="Verdana"/>
                <a:cs typeface="Verdana"/>
              </a:rPr>
              <a:t>Internet</a:t>
            </a:r>
            <a:r>
              <a:rPr sz="1600" spc="-107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of</a:t>
            </a:r>
            <a:r>
              <a:rPr sz="1600" spc="-103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Things</a:t>
            </a:r>
            <a:r>
              <a:rPr sz="1600" spc="-113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(IoT)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8284363" y="2356378"/>
            <a:ext cx="3682489" cy="1983492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445369" marR="157488" indent="-423" algn="ctr">
              <a:lnSpc>
                <a:spcPct val="115900"/>
              </a:lnSpc>
              <a:spcBef>
                <a:spcPts val="70"/>
              </a:spcBef>
            </a:pPr>
            <a:r>
              <a:rPr b="1" spc="-7" dirty="0">
                <a:latin typeface="Verdana"/>
                <a:cs typeface="Verdana"/>
              </a:rPr>
              <a:t>Pustakawan </a:t>
            </a:r>
            <a:r>
              <a:rPr b="1" spc="-67" dirty="0">
                <a:latin typeface="Verdana"/>
                <a:cs typeface="Verdana"/>
              </a:rPr>
              <a:t>sebagai</a:t>
            </a:r>
            <a:r>
              <a:rPr b="1" spc="-97" dirty="0">
                <a:latin typeface="Verdana"/>
                <a:cs typeface="Verdana"/>
              </a:rPr>
              <a:t> </a:t>
            </a:r>
            <a:endParaRPr lang="en-US" b="1" spc="-97" dirty="0" smtClean="0">
              <a:latin typeface="Verdana"/>
              <a:cs typeface="Verdana"/>
            </a:endParaRPr>
          </a:p>
          <a:p>
            <a:pPr marL="445369" marR="157488" indent="-423" algn="ctr">
              <a:lnSpc>
                <a:spcPct val="115900"/>
              </a:lnSpc>
              <a:spcBef>
                <a:spcPts val="70"/>
              </a:spcBef>
            </a:pPr>
            <a:r>
              <a:rPr b="1" spc="-67" dirty="0" smtClean="0">
                <a:latin typeface="Verdana"/>
                <a:cs typeface="Verdana"/>
              </a:rPr>
              <a:t>Kurator </a:t>
            </a:r>
            <a:r>
              <a:rPr b="1" spc="-7" dirty="0">
                <a:latin typeface="Verdana"/>
                <a:cs typeface="Verdana"/>
              </a:rPr>
              <a:t>Digital</a:t>
            </a:r>
            <a:endParaRPr dirty="0">
              <a:latin typeface="Verdana"/>
              <a:cs typeface="Verdana"/>
            </a:endParaRPr>
          </a:p>
          <a:p>
            <a:pPr marL="685800" marR="3387" indent="-342900">
              <a:lnSpc>
                <a:spcPct val="116500"/>
              </a:lnSpc>
              <a:spcBef>
                <a:spcPts val="1250"/>
              </a:spcBef>
              <a:buFont typeface="Arial MT"/>
              <a:buChar char="•"/>
              <a:tabLst>
                <a:tab pos="685800" algn="l"/>
              </a:tabLst>
            </a:pPr>
            <a:r>
              <a:rPr sz="1600" spc="33" dirty="0">
                <a:latin typeface="Verdana"/>
                <a:cs typeface="Verdana"/>
              </a:rPr>
              <a:t>Peran</a:t>
            </a:r>
            <a:r>
              <a:rPr sz="1600" spc="-3" dirty="0">
                <a:latin typeface="Verdana"/>
                <a:cs typeface="Verdana"/>
              </a:rPr>
              <a:t> </a:t>
            </a:r>
            <a:r>
              <a:rPr sz="1600" spc="7" dirty="0">
                <a:latin typeface="Verdana"/>
                <a:cs typeface="Verdana"/>
              </a:rPr>
              <a:t>Pustakawan</a:t>
            </a:r>
            <a:r>
              <a:rPr sz="1600" spc="-27" dirty="0">
                <a:latin typeface="Verdana"/>
                <a:cs typeface="Verdana"/>
              </a:rPr>
              <a:t> </a:t>
            </a:r>
            <a:r>
              <a:rPr sz="1600" spc="-13" dirty="0">
                <a:latin typeface="Verdana"/>
                <a:cs typeface="Verdana"/>
              </a:rPr>
              <a:t>yang </a:t>
            </a:r>
            <a:r>
              <a:rPr sz="1600" spc="33" dirty="0" smtClean="0">
                <a:latin typeface="Verdana"/>
                <a:cs typeface="Verdana"/>
              </a:rPr>
              <a:t>Berkembang</a:t>
            </a:r>
            <a:endParaRPr sz="1600" dirty="0">
              <a:latin typeface="Verdana"/>
              <a:cs typeface="Verdana"/>
            </a:endParaRPr>
          </a:p>
          <a:p>
            <a:pPr marL="685800" marR="673980" indent="-342900">
              <a:lnSpc>
                <a:spcPct val="116500"/>
              </a:lnSpc>
              <a:spcBef>
                <a:spcPts val="10"/>
              </a:spcBef>
              <a:buFont typeface="Arial MT"/>
              <a:buChar char="•"/>
              <a:tabLst>
                <a:tab pos="685800" algn="l"/>
              </a:tabLst>
            </a:pPr>
            <a:r>
              <a:rPr sz="1600" dirty="0">
                <a:latin typeface="Verdana"/>
                <a:cs typeface="Verdana"/>
              </a:rPr>
              <a:t>Pelatihan</a:t>
            </a:r>
            <a:r>
              <a:rPr sz="1600" spc="93" dirty="0">
                <a:latin typeface="Verdana"/>
                <a:cs typeface="Verdana"/>
              </a:rPr>
              <a:t> </a:t>
            </a:r>
            <a:r>
              <a:rPr sz="1600" spc="-17" dirty="0">
                <a:latin typeface="Verdana"/>
                <a:cs typeface="Verdana"/>
              </a:rPr>
              <a:t>dan </a:t>
            </a:r>
            <a:r>
              <a:rPr sz="1600" spc="47" dirty="0" smtClean="0">
                <a:latin typeface="Verdana"/>
                <a:cs typeface="Verdana"/>
              </a:rPr>
              <a:t>Pengembangan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1" name="object 10"/>
          <p:cNvSpPr/>
          <p:nvPr/>
        </p:nvSpPr>
        <p:spPr>
          <a:xfrm>
            <a:off x="7905049" y="2258059"/>
            <a:ext cx="965200" cy="1049867"/>
          </a:xfrm>
          <a:custGeom>
            <a:avLst/>
            <a:gdLst/>
            <a:ahLst/>
            <a:cxnLst/>
            <a:rect l="l" t="t" r="r" b="b"/>
            <a:pathLst>
              <a:path w="1447800" h="1574800">
                <a:moveTo>
                  <a:pt x="1247433" y="1346200"/>
                </a:moveTo>
                <a:lnTo>
                  <a:pt x="681023" y="1346199"/>
                </a:lnTo>
                <a:lnTo>
                  <a:pt x="697778" y="1371599"/>
                </a:lnTo>
                <a:lnTo>
                  <a:pt x="696825" y="1396999"/>
                </a:lnTo>
                <a:lnTo>
                  <a:pt x="673660" y="1435099"/>
                </a:lnTo>
                <a:lnTo>
                  <a:pt x="644560" y="1473199"/>
                </a:lnTo>
                <a:lnTo>
                  <a:pt x="610086" y="1511299"/>
                </a:lnTo>
                <a:lnTo>
                  <a:pt x="570801" y="1536699"/>
                </a:lnTo>
                <a:lnTo>
                  <a:pt x="576382" y="1549399"/>
                </a:lnTo>
                <a:lnTo>
                  <a:pt x="581597" y="1562099"/>
                </a:lnTo>
                <a:lnTo>
                  <a:pt x="586442" y="1574799"/>
                </a:lnTo>
                <a:lnTo>
                  <a:pt x="1268538" y="1574800"/>
                </a:lnTo>
                <a:lnTo>
                  <a:pt x="1256931" y="1536700"/>
                </a:lnTo>
                <a:lnTo>
                  <a:pt x="1249023" y="1485900"/>
                </a:lnTo>
                <a:lnTo>
                  <a:pt x="1244809" y="1447800"/>
                </a:lnTo>
                <a:lnTo>
                  <a:pt x="1244281" y="1397000"/>
                </a:lnTo>
                <a:lnTo>
                  <a:pt x="1247433" y="1346200"/>
                </a:lnTo>
                <a:close/>
              </a:path>
              <a:path w="1447800" h="1574800">
                <a:moveTo>
                  <a:pt x="1292249" y="215900"/>
                </a:moveTo>
                <a:lnTo>
                  <a:pt x="873404" y="215900"/>
                </a:lnTo>
                <a:lnTo>
                  <a:pt x="917231" y="228600"/>
                </a:lnTo>
                <a:lnTo>
                  <a:pt x="959248" y="241300"/>
                </a:lnTo>
                <a:lnTo>
                  <a:pt x="999225" y="266700"/>
                </a:lnTo>
                <a:lnTo>
                  <a:pt x="1036932" y="292100"/>
                </a:lnTo>
                <a:lnTo>
                  <a:pt x="1072138" y="317500"/>
                </a:lnTo>
                <a:lnTo>
                  <a:pt x="1104614" y="342900"/>
                </a:lnTo>
                <a:lnTo>
                  <a:pt x="1134131" y="381000"/>
                </a:lnTo>
                <a:lnTo>
                  <a:pt x="1160458" y="419100"/>
                </a:lnTo>
                <a:lnTo>
                  <a:pt x="1183365" y="444500"/>
                </a:lnTo>
                <a:lnTo>
                  <a:pt x="1202622" y="495300"/>
                </a:lnTo>
                <a:lnTo>
                  <a:pt x="1218001" y="533400"/>
                </a:lnTo>
                <a:lnTo>
                  <a:pt x="1229270" y="571500"/>
                </a:lnTo>
                <a:lnTo>
                  <a:pt x="1236200" y="622300"/>
                </a:lnTo>
                <a:lnTo>
                  <a:pt x="1238561" y="673100"/>
                </a:lnTo>
                <a:lnTo>
                  <a:pt x="1236152" y="711200"/>
                </a:lnTo>
                <a:lnTo>
                  <a:pt x="1229184" y="762000"/>
                </a:lnTo>
                <a:lnTo>
                  <a:pt x="1217885" y="800100"/>
                </a:lnTo>
                <a:lnTo>
                  <a:pt x="1202485" y="850900"/>
                </a:lnTo>
                <a:lnTo>
                  <a:pt x="1183213" y="889000"/>
                </a:lnTo>
                <a:lnTo>
                  <a:pt x="1160299" y="927100"/>
                </a:lnTo>
                <a:lnTo>
                  <a:pt x="1133971" y="965200"/>
                </a:lnTo>
                <a:lnTo>
                  <a:pt x="1104459" y="990600"/>
                </a:lnTo>
                <a:lnTo>
                  <a:pt x="1071992" y="1016000"/>
                </a:lnTo>
                <a:lnTo>
                  <a:pt x="1036800" y="1041400"/>
                </a:lnTo>
                <a:lnTo>
                  <a:pt x="999110" y="1066800"/>
                </a:lnTo>
                <a:lnTo>
                  <a:pt x="959153" y="1092200"/>
                </a:lnTo>
                <a:lnTo>
                  <a:pt x="917159" y="1104899"/>
                </a:lnTo>
                <a:lnTo>
                  <a:pt x="873355" y="1117599"/>
                </a:lnTo>
                <a:lnTo>
                  <a:pt x="827971" y="1117599"/>
                </a:lnTo>
                <a:lnTo>
                  <a:pt x="781237" y="1130299"/>
                </a:lnTo>
                <a:lnTo>
                  <a:pt x="239726" y="1130299"/>
                </a:lnTo>
                <a:lnTo>
                  <a:pt x="238879" y="1142999"/>
                </a:lnTo>
                <a:lnTo>
                  <a:pt x="236185" y="1155699"/>
                </a:lnTo>
                <a:lnTo>
                  <a:pt x="229403" y="1168399"/>
                </a:lnTo>
                <a:lnTo>
                  <a:pt x="109236" y="1168399"/>
                </a:lnTo>
                <a:lnTo>
                  <a:pt x="135683" y="1219199"/>
                </a:lnTo>
                <a:lnTo>
                  <a:pt x="154113" y="1269999"/>
                </a:lnTo>
                <a:lnTo>
                  <a:pt x="164246" y="1320799"/>
                </a:lnTo>
                <a:lnTo>
                  <a:pt x="165803" y="1371599"/>
                </a:lnTo>
                <a:lnTo>
                  <a:pt x="165645" y="1396999"/>
                </a:lnTo>
                <a:lnTo>
                  <a:pt x="167077" y="1435099"/>
                </a:lnTo>
                <a:lnTo>
                  <a:pt x="172326" y="1460499"/>
                </a:lnTo>
                <a:lnTo>
                  <a:pt x="183615" y="1473199"/>
                </a:lnTo>
                <a:lnTo>
                  <a:pt x="202977" y="1498599"/>
                </a:lnTo>
                <a:lnTo>
                  <a:pt x="228161" y="1511299"/>
                </a:lnTo>
                <a:lnTo>
                  <a:pt x="255653" y="1511299"/>
                </a:lnTo>
                <a:lnTo>
                  <a:pt x="281942" y="1523999"/>
                </a:lnTo>
                <a:lnTo>
                  <a:pt x="422146" y="1523999"/>
                </a:lnTo>
                <a:lnTo>
                  <a:pt x="467171" y="1511299"/>
                </a:lnTo>
                <a:lnTo>
                  <a:pt x="509812" y="1485899"/>
                </a:lnTo>
                <a:lnTo>
                  <a:pt x="549152" y="1473199"/>
                </a:lnTo>
                <a:lnTo>
                  <a:pt x="584274" y="1435099"/>
                </a:lnTo>
                <a:lnTo>
                  <a:pt x="614259" y="1409699"/>
                </a:lnTo>
                <a:lnTo>
                  <a:pt x="638191" y="1358899"/>
                </a:lnTo>
                <a:lnTo>
                  <a:pt x="657510" y="1346199"/>
                </a:lnTo>
                <a:lnTo>
                  <a:pt x="1247433" y="1346200"/>
                </a:lnTo>
                <a:lnTo>
                  <a:pt x="1254260" y="1308100"/>
                </a:lnTo>
                <a:lnTo>
                  <a:pt x="1264755" y="1257300"/>
                </a:lnTo>
                <a:lnTo>
                  <a:pt x="1278912" y="1206500"/>
                </a:lnTo>
                <a:lnTo>
                  <a:pt x="1296011" y="1168400"/>
                </a:lnTo>
                <a:lnTo>
                  <a:pt x="1313787" y="1117600"/>
                </a:lnTo>
                <a:lnTo>
                  <a:pt x="1332063" y="1066800"/>
                </a:lnTo>
                <a:lnTo>
                  <a:pt x="1350662" y="1016000"/>
                </a:lnTo>
                <a:lnTo>
                  <a:pt x="1369407" y="965200"/>
                </a:lnTo>
                <a:lnTo>
                  <a:pt x="1402489" y="889000"/>
                </a:lnTo>
                <a:lnTo>
                  <a:pt x="1418553" y="838200"/>
                </a:lnTo>
                <a:lnTo>
                  <a:pt x="1431108" y="787400"/>
                </a:lnTo>
                <a:lnTo>
                  <a:pt x="1440138" y="749300"/>
                </a:lnTo>
                <a:lnTo>
                  <a:pt x="1445629" y="698500"/>
                </a:lnTo>
                <a:lnTo>
                  <a:pt x="1447565" y="647700"/>
                </a:lnTo>
                <a:lnTo>
                  <a:pt x="1445932" y="596900"/>
                </a:lnTo>
                <a:lnTo>
                  <a:pt x="1440715" y="546100"/>
                </a:lnTo>
                <a:lnTo>
                  <a:pt x="1431900" y="508000"/>
                </a:lnTo>
                <a:lnTo>
                  <a:pt x="1420035" y="457200"/>
                </a:lnTo>
                <a:lnTo>
                  <a:pt x="1404769" y="406400"/>
                </a:lnTo>
                <a:lnTo>
                  <a:pt x="1386237" y="355600"/>
                </a:lnTo>
                <a:lnTo>
                  <a:pt x="1364575" y="317500"/>
                </a:lnTo>
                <a:lnTo>
                  <a:pt x="1339920" y="279400"/>
                </a:lnTo>
                <a:lnTo>
                  <a:pt x="1312406" y="241300"/>
                </a:lnTo>
                <a:lnTo>
                  <a:pt x="1292249" y="215900"/>
                </a:lnTo>
                <a:close/>
              </a:path>
              <a:path w="1447800" h="1574800">
                <a:moveTo>
                  <a:pt x="734477" y="1117599"/>
                </a:moveTo>
                <a:lnTo>
                  <a:pt x="231498" y="1117599"/>
                </a:lnTo>
                <a:lnTo>
                  <a:pt x="237052" y="1130299"/>
                </a:lnTo>
                <a:lnTo>
                  <a:pt x="781237" y="1130299"/>
                </a:lnTo>
                <a:lnTo>
                  <a:pt x="734477" y="1117599"/>
                </a:lnTo>
                <a:close/>
              </a:path>
              <a:path w="1447800" h="1574800">
                <a:moveTo>
                  <a:pt x="909972" y="0"/>
                </a:moveTo>
                <a:lnTo>
                  <a:pt x="713545" y="0"/>
                </a:lnTo>
                <a:lnTo>
                  <a:pt x="665036" y="12699"/>
                </a:lnTo>
                <a:lnTo>
                  <a:pt x="617006" y="12699"/>
                </a:lnTo>
                <a:lnTo>
                  <a:pt x="569574" y="25399"/>
                </a:lnTo>
                <a:lnTo>
                  <a:pt x="522861" y="50799"/>
                </a:lnTo>
                <a:lnTo>
                  <a:pt x="476987" y="63499"/>
                </a:lnTo>
                <a:lnTo>
                  <a:pt x="432070" y="88899"/>
                </a:lnTo>
                <a:lnTo>
                  <a:pt x="388232" y="101599"/>
                </a:lnTo>
                <a:lnTo>
                  <a:pt x="346671" y="126999"/>
                </a:lnTo>
                <a:lnTo>
                  <a:pt x="308436" y="165099"/>
                </a:lnTo>
                <a:lnTo>
                  <a:pt x="273791" y="190499"/>
                </a:lnTo>
                <a:lnTo>
                  <a:pt x="243001" y="228599"/>
                </a:lnTo>
                <a:lnTo>
                  <a:pt x="216330" y="266699"/>
                </a:lnTo>
                <a:lnTo>
                  <a:pt x="194044" y="304799"/>
                </a:lnTo>
                <a:lnTo>
                  <a:pt x="176406" y="355599"/>
                </a:lnTo>
                <a:lnTo>
                  <a:pt x="163682" y="393699"/>
                </a:lnTo>
                <a:lnTo>
                  <a:pt x="154525" y="444499"/>
                </a:lnTo>
                <a:lnTo>
                  <a:pt x="147694" y="495299"/>
                </a:lnTo>
                <a:lnTo>
                  <a:pt x="143200" y="533399"/>
                </a:lnTo>
                <a:lnTo>
                  <a:pt x="141053" y="584199"/>
                </a:lnTo>
                <a:lnTo>
                  <a:pt x="137770" y="634999"/>
                </a:lnTo>
                <a:lnTo>
                  <a:pt x="128539" y="685799"/>
                </a:lnTo>
                <a:lnTo>
                  <a:pt x="113527" y="736599"/>
                </a:lnTo>
                <a:lnTo>
                  <a:pt x="92902" y="787399"/>
                </a:lnTo>
                <a:lnTo>
                  <a:pt x="66832" y="838199"/>
                </a:lnTo>
                <a:lnTo>
                  <a:pt x="35483" y="876299"/>
                </a:lnTo>
                <a:lnTo>
                  <a:pt x="27874" y="888999"/>
                </a:lnTo>
                <a:lnTo>
                  <a:pt x="20728" y="901699"/>
                </a:lnTo>
                <a:lnTo>
                  <a:pt x="14058" y="914399"/>
                </a:lnTo>
                <a:lnTo>
                  <a:pt x="7876" y="927099"/>
                </a:lnTo>
                <a:lnTo>
                  <a:pt x="0" y="939799"/>
                </a:lnTo>
                <a:lnTo>
                  <a:pt x="26" y="952499"/>
                </a:lnTo>
                <a:lnTo>
                  <a:pt x="8305" y="977899"/>
                </a:lnTo>
                <a:lnTo>
                  <a:pt x="25188" y="990599"/>
                </a:lnTo>
                <a:lnTo>
                  <a:pt x="51479" y="1003299"/>
                </a:lnTo>
                <a:lnTo>
                  <a:pt x="71252" y="1028699"/>
                </a:lnTo>
                <a:lnTo>
                  <a:pt x="83602" y="1054099"/>
                </a:lnTo>
                <a:lnTo>
                  <a:pt x="87624" y="1092199"/>
                </a:lnTo>
                <a:lnTo>
                  <a:pt x="86965" y="1092199"/>
                </a:lnTo>
                <a:lnTo>
                  <a:pt x="88341" y="1104899"/>
                </a:lnTo>
                <a:lnTo>
                  <a:pt x="212195" y="1104899"/>
                </a:lnTo>
                <a:lnTo>
                  <a:pt x="219198" y="1117599"/>
                </a:lnTo>
                <a:lnTo>
                  <a:pt x="689069" y="1117599"/>
                </a:lnTo>
                <a:lnTo>
                  <a:pt x="645241" y="1104899"/>
                </a:lnTo>
                <a:lnTo>
                  <a:pt x="603224" y="1092199"/>
                </a:lnTo>
                <a:lnTo>
                  <a:pt x="563247" y="1066799"/>
                </a:lnTo>
                <a:lnTo>
                  <a:pt x="525541" y="1041399"/>
                </a:lnTo>
                <a:lnTo>
                  <a:pt x="490335" y="1015999"/>
                </a:lnTo>
                <a:lnTo>
                  <a:pt x="457858" y="990599"/>
                </a:lnTo>
                <a:lnTo>
                  <a:pt x="428342" y="965199"/>
                </a:lnTo>
                <a:lnTo>
                  <a:pt x="402015" y="927099"/>
                </a:lnTo>
                <a:lnTo>
                  <a:pt x="379108" y="888999"/>
                </a:lnTo>
                <a:lnTo>
                  <a:pt x="359850" y="850899"/>
                </a:lnTo>
                <a:lnTo>
                  <a:pt x="344472" y="800099"/>
                </a:lnTo>
                <a:lnTo>
                  <a:pt x="333203" y="761999"/>
                </a:lnTo>
                <a:lnTo>
                  <a:pt x="326273" y="711199"/>
                </a:lnTo>
                <a:lnTo>
                  <a:pt x="323912" y="673099"/>
                </a:lnTo>
                <a:lnTo>
                  <a:pt x="326273" y="622299"/>
                </a:lnTo>
                <a:lnTo>
                  <a:pt x="333203" y="571499"/>
                </a:lnTo>
                <a:lnTo>
                  <a:pt x="344472" y="533399"/>
                </a:lnTo>
                <a:lnTo>
                  <a:pt x="359850" y="495299"/>
                </a:lnTo>
                <a:lnTo>
                  <a:pt x="379108" y="444499"/>
                </a:lnTo>
                <a:lnTo>
                  <a:pt x="402015" y="419099"/>
                </a:lnTo>
                <a:lnTo>
                  <a:pt x="428342" y="380999"/>
                </a:lnTo>
                <a:lnTo>
                  <a:pt x="457858" y="342899"/>
                </a:lnTo>
                <a:lnTo>
                  <a:pt x="490334" y="317499"/>
                </a:lnTo>
                <a:lnTo>
                  <a:pt x="525541" y="292099"/>
                </a:lnTo>
                <a:lnTo>
                  <a:pt x="563247" y="266699"/>
                </a:lnTo>
                <a:lnTo>
                  <a:pt x="603224" y="241299"/>
                </a:lnTo>
                <a:lnTo>
                  <a:pt x="645241" y="228599"/>
                </a:lnTo>
                <a:lnTo>
                  <a:pt x="689069" y="215899"/>
                </a:lnTo>
                <a:lnTo>
                  <a:pt x="1292249" y="215900"/>
                </a:lnTo>
                <a:lnTo>
                  <a:pt x="1282170" y="203200"/>
                </a:lnTo>
                <a:lnTo>
                  <a:pt x="1249348" y="165100"/>
                </a:lnTo>
                <a:lnTo>
                  <a:pt x="1214075" y="139700"/>
                </a:lnTo>
                <a:lnTo>
                  <a:pt x="1176488" y="101600"/>
                </a:lnTo>
                <a:lnTo>
                  <a:pt x="1136722" y="76200"/>
                </a:lnTo>
                <a:lnTo>
                  <a:pt x="1094914" y="63500"/>
                </a:lnTo>
                <a:lnTo>
                  <a:pt x="1051199" y="38100"/>
                </a:lnTo>
                <a:lnTo>
                  <a:pt x="958592" y="12700"/>
                </a:lnTo>
                <a:lnTo>
                  <a:pt x="909972" y="0"/>
                </a:lnTo>
                <a:close/>
              </a:path>
              <a:path w="1447800" h="1574800">
                <a:moveTo>
                  <a:pt x="830061" y="279400"/>
                </a:moveTo>
                <a:lnTo>
                  <a:pt x="732385" y="279399"/>
                </a:lnTo>
                <a:lnTo>
                  <a:pt x="685344" y="292099"/>
                </a:lnTo>
                <a:lnTo>
                  <a:pt x="640479" y="304799"/>
                </a:lnTo>
                <a:lnTo>
                  <a:pt x="598155" y="330199"/>
                </a:lnTo>
                <a:lnTo>
                  <a:pt x="558737" y="355599"/>
                </a:lnTo>
                <a:lnTo>
                  <a:pt x="522589" y="380999"/>
                </a:lnTo>
                <a:lnTo>
                  <a:pt x="490077" y="406399"/>
                </a:lnTo>
                <a:lnTo>
                  <a:pt x="461566" y="444499"/>
                </a:lnTo>
                <a:lnTo>
                  <a:pt x="437420" y="482599"/>
                </a:lnTo>
                <a:lnTo>
                  <a:pt x="418005" y="533399"/>
                </a:lnTo>
                <a:lnTo>
                  <a:pt x="403685" y="571499"/>
                </a:lnTo>
                <a:lnTo>
                  <a:pt x="394825" y="622299"/>
                </a:lnTo>
                <a:lnTo>
                  <a:pt x="391791" y="673099"/>
                </a:lnTo>
                <a:lnTo>
                  <a:pt x="394825" y="723899"/>
                </a:lnTo>
                <a:lnTo>
                  <a:pt x="403685" y="761999"/>
                </a:lnTo>
                <a:lnTo>
                  <a:pt x="418005" y="812799"/>
                </a:lnTo>
                <a:lnTo>
                  <a:pt x="437420" y="850899"/>
                </a:lnTo>
                <a:lnTo>
                  <a:pt x="461566" y="888999"/>
                </a:lnTo>
                <a:lnTo>
                  <a:pt x="490078" y="927099"/>
                </a:lnTo>
                <a:lnTo>
                  <a:pt x="522590" y="965199"/>
                </a:lnTo>
                <a:lnTo>
                  <a:pt x="558737" y="990599"/>
                </a:lnTo>
                <a:lnTo>
                  <a:pt x="598155" y="1015999"/>
                </a:lnTo>
                <a:lnTo>
                  <a:pt x="640480" y="1028699"/>
                </a:lnTo>
                <a:lnTo>
                  <a:pt x="685344" y="1041399"/>
                </a:lnTo>
                <a:lnTo>
                  <a:pt x="732385" y="1054099"/>
                </a:lnTo>
                <a:lnTo>
                  <a:pt x="830084" y="1054099"/>
                </a:lnTo>
                <a:lnTo>
                  <a:pt x="877121" y="1041399"/>
                </a:lnTo>
                <a:lnTo>
                  <a:pt x="921983" y="1028699"/>
                </a:lnTo>
                <a:lnTo>
                  <a:pt x="964305" y="1016000"/>
                </a:lnTo>
                <a:lnTo>
                  <a:pt x="1003721" y="990600"/>
                </a:lnTo>
                <a:lnTo>
                  <a:pt x="1039867" y="965200"/>
                </a:lnTo>
                <a:lnTo>
                  <a:pt x="1050704" y="952500"/>
                </a:lnTo>
                <a:lnTo>
                  <a:pt x="777838" y="952499"/>
                </a:lnTo>
                <a:lnTo>
                  <a:pt x="767046" y="939799"/>
                </a:lnTo>
                <a:lnTo>
                  <a:pt x="759767" y="927099"/>
                </a:lnTo>
                <a:lnTo>
                  <a:pt x="757097" y="914399"/>
                </a:lnTo>
                <a:lnTo>
                  <a:pt x="759767" y="901699"/>
                </a:lnTo>
                <a:lnTo>
                  <a:pt x="767046" y="888999"/>
                </a:lnTo>
                <a:lnTo>
                  <a:pt x="777838" y="888999"/>
                </a:lnTo>
                <a:lnTo>
                  <a:pt x="791046" y="876299"/>
                </a:lnTo>
                <a:lnTo>
                  <a:pt x="1108937" y="876300"/>
                </a:lnTo>
                <a:lnTo>
                  <a:pt x="1125034" y="850900"/>
                </a:lnTo>
                <a:lnTo>
                  <a:pt x="1137978" y="825500"/>
                </a:lnTo>
                <a:lnTo>
                  <a:pt x="773372" y="825499"/>
                </a:lnTo>
                <a:lnTo>
                  <a:pt x="762610" y="812799"/>
                </a:lnTo>
                <a:lnTo>
                  <a:pt x="755328" y="800099"/>
                </a:lnTo>
                <a:lnTo>
                  <a:pt x="752597" y="787399"/>
                </a:lnTo>
                <a:lnTo>
                  <a:pt x="761419" y="749299"/>
                </a:lnTo>
                <a:lnTo>
                  <a:pt x="777767" y="711199"/>
                </a:lnTo>
                <a:lnTo>
                  <a:pt x="799432" y="685799"/>
                </a:lnTo>
                <a:lnTo>
                  <a:pt x="824205" y="647699"/>
                </a:lnTo>
                <a:lnTo>
                  <a:pt x="844276" y="622299"/>
                </a:lnTo>
                <a:lnTo>
                  <a:pt x="861564" y="596900"/>
                </a:lnTo>
                <a:lnTo>
                  <a:pt x="865101" y="584200"/>
                </a:lnTo>
                <a:lnTo>
                  <a:pt x="633057" y="584199"/>
                </a:lnTo>
                <a:lnTo>
                  <a:pt x="621037" y="558799"/>
                </a:lnTo>
                <a:lnTo>
                  <a:pt x="625994" y="507999"/>
                </a:lnTo>
                <a:lnTo>
                  <a:pt x="645948" y="457199"/>
                </a:lnTo>
                <a:lnTo>
                  <a:pt x="678427" y="419099"/>
                </a:lnTo>
                <a:lnTo>
                  <a:pt x="720958" y="393699"/>
                </a:lnTo>
                <a:lnTo>
                  <a:pt x="771068" y="380999"/>
                </a:lnTo>
                <a:lnTo>
                  <a:pt x="1039752" y="381000"/>
                </a:lnTo>
                <a:lnTo>
                  <a:pt x="1003618" y="355600"/>
                </a:lnTo>
                <a:lnTo>
                  <a:pt x="964219" y="330200"/>
                </a:lnTo>
                <a:lnTo>
                  <a:pt x="921917" y="304800"/>
                </a:lnTo>
                <a:lnTo>
                  <a:pt x="877076" y="292100"/>
                </a:lnTo>
                <a:lnTo>
                  <a:pt x="830061" y="279400"/>
                </a:lnTo>
                <a:close/>
              </a:path>
              <a:path w="1447800" h="1574800">
                <a:moveTo>
                  <a:pt x="1108937" y="876300"/>
                </a:moveTo>
                <a:lnTo>
                  <a:pt x="791046" y="876299"/>
                </a:lnTo>
                <a:lnTo>
                  <a:pt x="804263" y="888999"/>
                </a:lnTo>
                <a:lnTo>
                  <a:pt x="815054" y="888999"/>
                </a:lnTo>
                <a:lnTo>
                  <a:pt x="822328" y="901699"/>
                </a:lnTo>
                <a:lnTo>
                  <a:pt x="824996" y="914399"/>
                </a:lnTo>
                <a:lnTo>
                  <a:pt x="822328" y="927099"/>
                </a:lnTo>
                <a:lnTo>
                  <a:pt x="815054" y="939799"/>
                </a:lnTo>
                <a:lnTo>
                  <a:pt x="804263" y="952499"/>
                </a:lnTo>
                <a:lnTo>
                  <a:pt x="1050704" y="952500"/>
                </a:lnTo>
                <a:lnTo>
                  <a:pt x="1072378" y="927100"/>
                </a:lnTo>
                <a:lnTo>
                  <a:pt x="1100889" y="889000"/>
                </a:lnTo>
                <a:lnTo>
                  <a:pt x="1108937" y="876300"/>
                </a:lnTo>
                <a:close/>
              </a:path>
              <a:path w="1447800" h="1574800">
                <a:moveTo>
                  <a:pt x="1039752" y="381000"/>
                </a:moveTo>
                <a:lnTo>
                  <a:pt x="771068" y="380999"/>
                </a:lnTo>
                <a:lnTo>
                  <a:pt x="822211" y="393700"/>
                </a:lnTo>
                <a:lnTo>
                  <a:pt x="867616" y="406400"/>
                </a:lnTo>
                <a:lnTo>
                  <a:pt x="904482" y="444500"/>
                </a:lnTo>
                <a:lnTo>
                  <a:pt x="930004" y="482600"/>
                </a:lnTo>
                <a:lnTo>
                  <a:pt x="941379" y="533400"/>
                </a:lnTo>
                <a:lnTo>
                  <a:pt x="941643" y="546100"/>
                </a:lnTo>
                <a:lnTo>
                  <a:pt x="936469" y="584200"/>
                </a:lnTo>
                <a:lnTo>
                  <a:pt x="923065" y="622300"/>
                </a:lnTo>
                <a:lnTo>
                  <a:pt x="903840" y="660400"/>
                </a:lnTo>
                <a:lnTo>
                  <a:pt x="881163" y="685800"/>
                </a:lnTo>
                <a:lnTo>
                  <a:pt x="843488" y="736599"/>
                </a:lnTo>
                <a:lnTo>
                  <a:pt x="828362" y="761999"/>
                </a:lnTo>
                <a:lnTo>
                  <a:pt x="820495" y="787399"/>
                </a:lnTo>
                <a:lnTo>
                  <a:pt x="817637" y="800099"/>
                </a:lnTo>
                <a:lnTo>
                  <a:pt x="810342" y="812799"/>
                </a:lnTo>
                <a:lnTo>
                  <a:pt x="799636" y="825499"/>
                </a:lnTo>
                <a:lnTo>
                  <a:pt x="1137978" y="825500"/>
                </a:lnTo>
                <a:lnTo>
                  <a:pt x="1144449" y="812800"/>
                </a:lnTo>
                <a:lnTo>
                  <a:pt x="1158769" y="762000"/>
                </a:lnTo>
                <a:lnTo>
                  <a:pt x="1167629" y="723900"/>
                </a:lnTo>
                <a:lnTo>
                  <a:pt x="1170663" y="673100"/>
                </a:lnTo>
                <a:lnTo>
                  <a:pt x="1167583" y="622300"/>
                </a:lnTo>
                <a:lnTo>
                  <a:pt x="1158689" y="571500"/>
                </a:lnTo>
                <a:lnTo>
                  <a:pt x="1144345" y="533400"/>
                </a:lnTo>
                <a:lnTo>
                  <a:pt x="1124916" y="482600"/>
                </a:lnTo>
                <a:lnTo>
                  <a:pt x="1100764" y="444500"/>
                </a:lnTo>
                <a:lnTo>
                  <a:pt x="1072255" y="406400"/>
                </a:lnTo>
                <a:lnTo>
                  <a:pt x="1039752" y="381000"/>
                </a:lnTo>
                <a:close/>
              </a:path>
              <a:path w="1447800" h="1574800">
                <a:moveTo>
                  <a:pt x="805586" y="457199"/>
                </a:moveTo>
                <a:lnTo>
                  <a:pt x="735892" y="469899"/>
                </a:lnTo>
                <a:lnTo>
                  <a:pt x="692689" y="520699"/>
                </a:lnTo>
                <a:lnTo>
                  <a:pt x="688916" y="558799"/>
                </a:lnTo>
                <a:lnTo>
                  <a:pt x="679735" y="584199"/>
                </a:lnTo>
                <a:lnTo>
                  <a:pt x="865101" y="584200"/>
                </a:lnTo>
                <a:lnTo>
                  <a:pt x="872176" y="558800"/>
                </a:lnTo>
                <a:lnTo>
                  <a:pt x="872219" y="533400"/>
                </a:lnTo>
                <a:lnTo>
                  <a:pt x="859467" y="495300"/>
                </a:lnTo>
                <a:lnTo>
                  <a:pt x="836267" y="469900"/>
                </a:lnTo>
                <a:lnTo>
                  <a:pt x="805586" y="457199"/>
                </a:lnTo>
                <a:close/>
              </a:path>
            </a:pathLst>
          </a:custGeom>
          <a:solidFill>
            <a:srgbClr val="B000E8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object 4"/>
          <p:cNvSpPr txBox="1"/>
          <p:nvPr/>
        </p:nvSpPr>
        <p:spPr>
          <a:xfrm>
            <a:off x="4514271" y="4428296"/>
            <a:ext cx="4292469" cy="158004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51138" marR="210407" indent="423" algn="ctr">
              <a:lnSpc>
                <a:spcPct val="115900"/>
              </a:lnSpc>
              <a:spcBef>
                <a:spcPts val="70"/>
              </a:spcBef>
            </a:pPr>
            <a:r>
              <a:rPr b="1" spc="-60" dirty="0">
                <a:latin typeface="Verdana"/>
                <a:cs typeface="Verdana"/>
              </a:rPr>
              <a:t>Ruang</a:t>
            </a:r>
            <a:r>
              <a:rPr b="1" spc="-67" dirty="0">
                <a:latin typeface="Verdana"/>
                <a:cs typeface="Verdana"/>
              </a:rPr>
              <a:t> </a:t>
            </a:r>
            <a:r>
              <a:rPr b="1" spc="-27" dirty="0">
                <a:latin typeface="Verdana"/>
                <a:cs typeface="Verdana"/>
              </a:rPr>
              <a:t>Komunitas </a:t>
            </a:r>
            <a:r>
              <a:rPr b="1" spc="-57" dirty="0">
                <a:latin typeface="Verdana"/>
                <a:cs typeface="Verdana"/>
              </a:rPr>
              <a:t>dan</a:t>
            </a:r>
            <a:r>
              <a:rPr b="1" spc="-83" dirty="0">
                <a:latin typeface="Verdana"/>
                <a:cs typeface="Verdana"/>
              </a:rPr>
              <a:t> </a:t>
            </a:r>
            <a:r>
              <a:rPr b="1" spc="-67" dirty="0">
                <a:latin typeface="Verdana"/>
                <a:cs typeface="Verdana"/>
              </a:rPr>
              <a:t>Pembelajaran </a:t>
            </a:r>
            <a:r>
              <a:rPr b="1" spc="-7" dirty="0">
                <a:latin typeface="Verdana"/>
                <a:cs typeface="Verdana"/>
              </a:rPr>
              <a:t>Kolaboratif</a:t>
            </a:r>
            <a:endParaRPr dirty="0">
              <a:latin typeface="Verdana"/>
              <a:cs typeface="Verdana"/>
            </a:endParaRPr>
          </a:p>
          <a:p>
            <a:pPr marL="150291" indent="-141824">
              <a:spcBef>
                <a:spcPts val="1190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spc="33" dirty="0">
                <a:latin typeface="Verdana"/>
                <a:cs typeface="Verdana"/>
              </a:rPr>
              <a:t>Pusat</a:t>
            </a:r>
            <a:r>
              <a:rPr sz="1600" spc="-17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Komunitas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Digital</a:t>
            </a:r>
            <a:endParaRPr sz="1600" dirty="0">
              <a:latin typeface="Verdana"/>
              <a:cs typeface="Verdana"/>
            </a:endParaRPr>
          </a:p>
          <a:p>
            <a:pPr marL="149867" marR="295501" indent="-141824">
              <a:lnSpc>
                <a:spcPts val="1873"/>
              </a:lnSpc>
              <a:spcBef>
                <a:spcPts val="100"/>
              </a:spcBef>
              <a:buFont typeface="Arial MT"/>
              <a:buChar char="•"/>
              <a:tabLst>
                <a:tab pos="151560" algn="l"/>
              </a:tabLst>
            </a:pPr>
            <a:r>
              <a:rPr sz="1600" dirty="0">
                <a:latin typeface="Verdana"/>
                <a:cs typeface="Verdana"/>
              </a:rPr>
              <a:t>Laboratorium</a:t>
            </a:r>
            <a:r>
              <a:rPr sz="1600" spc="87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Kreatif </a:t>
            </a:r>
            <a:r>
              <a:rPr sz="1600" spc="-7" dirty="0" smtClean="0">
                <a:latin typeface="Verdana"/>
                <a:cs typeface="Verdana"/>
              </a:rPr>
              <a:t>(</a:t>
            </a:r>
            <a:r>
              <a:rPr sz="1600" spc="-7" dirty="0">
                <a:latin typeface="Verdana"/>
                <a:cs typeface="Verdana"/>
              </a:rPr>
              <a:t>Makerspaces)</a:t>
            </a:r>
            <a:endParaRPr sz="1600" dirty="0">
              <a:latin typeface="Verdana"/>
              <a:cs typeface="Verdana"/>
            </a:endParaRPr>
          </a:p>
          <a:p>
            <a:pPr marL="150291" indent="-141824">
              <a:spcBef>
                <a:spcPts val="156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spc="43" dirty="0">
                <a:latin typeface="Verdana"/>
                <a:cs typeface="Verdana"/>
              </a:rPr>
              <a:t>Program</a:t>
            </a:r>
            <a:r>
              <a:rPr sz="1600" spc="-97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Edukasi</a:t>
            </a:r>
            <a:r>
              <a:rPr sz="1600" spc="-93" dirty="0">
                <a:latin typeface="Verdana"/>
                <a:cs typeface="Verdana"/>
              </a:rPr>
              <a:t> </a:t>
            </a:r>
            <a:r>
              <a:rPr sz="1600" spc="-17" dirty="0" smtClean="0">
                <a:latin typeface="Verdana"/>
                <a:cs typeface="Verdana"/>
              </a:rPr>
              <a:t>dan</a:t>
            </a:r>
            <a:r>
              <a:rPr lang="en-US" sz="1600" spc="-17" dirty="0" smtClean="0">
                <a:latin typeface="Verdana"/>
                <a:cs typeface="Verdana"/>
              </a:rPr>
              <a:t> </a:t>
            </a:r>
            <a:r>
              <a:rPr sz="1600" spc="-7" dirty="0" smtClean="0">
                <a:latin typeface="Verdana"/>
                <a:cs typeface="Verdana"/>
              </a:rPr>
              <a:t>Lokakarya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13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767" y="4427835"/>
            <a:ext cx="890015" cy="1098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object 7"/>
          <p:cNvSpPr txBox="1"/>
          <p:nvPr/>
        </p:nvSpPr>
        <p:spPr>
          <a:xfrm>
            <a:off x="9190273" y="4760232"/>
            <a:ext cx="2665554" cy="1271844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307355" marR="3387" indent="-168918">
              <a:lnSpc>
                <a:spcPct val="116100"/>
              </a:lnSpc>
              <a:spcBef>
                <a:spcPts val="67"/>
              </a:spcBef>
            </a:pPr>
            <a:r>
              <a:rPr b="1" spc="-70" dirty="0">
                <a:latin typeface="Verdana"/>
                <a:cs typeface="Verdana"/>
              </a:rPr>
              <a:t>Pelestarian</a:t>
            </a:r>
            <a:r>
              <a:rPr b="1" spc="-63" dirty="0">
                <a:latin typeface="Verdana"/>
                <a:cs typeface="Verdana"/>
              </a:rPr>
              <a:t> </a:t>
            </a:r>
            <a:r>
              <a:rPr b="1" spc="-43" dirty="0">
                <a:latin typeface="Verdana"/>
                <a:cs typeface="Verdana"/>
              </a:rPr>
              <a:t>Digital </a:t>
            </a:r>
            <a:r>
              <a:rPr b="1" spc="-57" dirty="0">
                <a:latin typeface="Verdana"/>
                <a:cs typeface="Verdana"/>
              </a:rPr>
              <a:t>dan</a:t>
            </a:r>
            <a:r>
              <a:rPr b="1" spc="-83" dirty="0">
                <a:latin typeface="Verdana"/>
                <a:cs typeface="Verdana"/>
              </a:rPr>
              <a:t> </a:t>
            </a:r>
            <a:r>
              <a:rPr b="1" spc="-7" dirty="0">
                <a:latin typeface="Verdana"/>
                <a:cs typeface="Verdana"/>
              </a:rPr>
              <a:t>Keamanan</a:t>
            </a:r>
            <a:endParaRPr dirty="0">
              <a:latin typeface="Verdana"/>
              <a:cs typeface="Verdana"/>
            </a:endParaRPr>
          </a:p>
          <a:p>
            <a:pPr marL="150291" indent="-141824">
              <a:spcBef>
                <a:spcPts val="747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dirty="0">
                <a:latin typeface="Verdana"/>
                <a:cs typeface="Verdana"/>
              </a:rPr>
              <a:t>Arsip</a:t>
            </a:r>
            <a:r>
              <a:rPr sz="1600" spc="-97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Digital</a:t>
            </a:r>
            <a:endParaRPr sz="1600" dirty="0">
              <a:latin typeface="Verdana"/>
              <a:cs typeface="Verdana"/>
            </a:endParaRPr>
          </a:p>
          <a:p>
            <a:pPr marL="150291" indent="-141824">
              <a:spcBef>
                <a:spcPts val="263"/>
              </a:spcBef>
              <a:buFont typeface="Arial MT"/>
              <a:buChar char="•"/>
              <a:tabLst>
                <a:tab pos="150291" algn="l"/>
              </a:tabLst>
            </a:pPr>
            <a:r>
              <a:rPr sz="1600" dirty="0">
                <a:latin typeface="Verdana"/>
                <a:cs typeface="Verdana"/>
              </a:rPr>
              <a:t>Keamanan</a:t>
            </a:r>
            <a:r>
              <a:rPr sz="1600" spc="57" dirty="0">
                <a:latin typeface="Verdana"/>
                <a:cs typeface="Verdana"/>
              </a:rPr>
              <a:t> </a:t>
            </a:r>
            <a:r>
              <a:rPr sz="1600" spc="-7" dirty="0">
                <a:latin typeface="Verdana"/>
                <a:cs typeface="Verdana"/>
              </a:rPr>
              <a:t>Siber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1663290" y="4498426"/>
            <a:ext cx="1894886" cy="9156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</a:pPr>
            <a:r>
              <a:rPr b="1" spc="-70" dirty="0">
                <a:latin typeface="Verdana"/>
                <a:cs typeface="Verdana"/>
              </a:rPr>
              <a:t>Koleksi</a:t>
            </a:r>
            <a:r>
              <a:rPr b="1" spc="-50" dirty="0">
                <a:latin typeface="Verdana"/>
                <a:cs typeface="Verdana"/>
              </a:rPr>
              <a:t> </a:t>
            </a:r>
            <a:r>
              <a:rPr b="1" spc="-17" dirty="0">
                <a:latin typeface="Verdana"/>
                <a:cs typeface="Verdana"/>
              </a:rPr>
              <a:t>dan</a:t>
            </a:r>
            <a:endParaRPr dirty="0">
              <a:latin typeface="Verdana"/>
              <a:cs typeface="Verdana"/>
            </a:endParaRPr>
          </a:p>
          <a:p>
            <a:pPr algn="ctr">
              <a:spcBef>
                <a:spcPts val="297"/>
              </a:spcBef>
            </a:pPr>
            <a:r>
              <a:rPr b="1" spc="-67" dirty="0">
                <a:latin typeface="Verdana"/>
                <a:cs typeface="Verdana"/>
              </a:rPr>
              <a:t>Sumber</a:t>
            </a:r>
            <a:r>
              <a:rPr b="1" spc="-70" dirty="0">
                <a:latin typeface="Verdana"/>
                <a:cs typeface="Verdana"/>
              </a:rPr>
              <a:t> Daya</a:t>
            </a:r>
            <a:r>
              <a:rPr b="1" spc="-80" dirty="0">
                <a:latin typeface="Verdana"/>
                <a:cs typeface="Verdana"/>
              </a:rPr>
              <a:t> </a:t>
            </a:r>
            <a:r>
              <a:rPr b="1" spc="-43" dirty="0">
                <a:latin typeface="Verdana"/>
                <a:cs typeface="Verdana"/>
              </a:rPr>
              <a:t>Dinamis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809767" y="5603523"/>
            <a:ext cx="2837961" cy="76559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50291" indent="-141824">
              <a:spcBef>
                <a:spcPts val="330"/>
              </a:spcBef>
              <a:buFont typeface="Arial MT"/>
              <a:buChar char="•"/>
              <a:tabLst>
                <a:tab pos="150291" algn="l"/>
              </a:tabLst>
            </a:pPr>
            <a:r>
              <a:rPr sz="1400" spc="33" dirty="0">
                <a:latin typeface="Verdana"/>
                <a:cs typeface="Verdana"/>
              </a:rPr>
              <a:t>Konten</a:t>
            </a:r>
            <a:r>
              <a:rPr sz="1400" spc="-140" dirty="0">
                <a:latin typeface="Verdana"/>
                <a:cs typeface="Verdana"/>
              </a:rPr>
              <a:t> </a:t>
            </a:r>
            <a:r>
              <a:rPr sz="1400" spc="-7" dirty="0">
                <a:latin typeface="Verdana"/>
                <a:cs typeface="Verdana"/>
              </a:rPr>
              <a:t>Multiformat</a:t>
            </a:r>
            <a:endParaRPr sz="1400" dirty="0">
              <a:latin typeface="Verdana"/>
              <a:cs typeface="Verdana"/>
            </a:endParaRPr>
          </a:p>
          <a:p>
            <a:pPr marL="150291" indent="-141824">
              <a:spcBef>
                <a:spcPts val="263"/>
              </a:spcBef>
              <a:buFont typeface="Arial MT"/>
              <a:buChar char="•"/>
              <a:tabLst>
                <a:tab pos="150291" algn="l"/>
              </a:tabLst>
            </a:pPr>
            <a:r>
              <a:rPr sz="1400" spc="7" dirty="0">
                <a:latin typeface="Verdana"/>
                <a:cs typeface="Verdana"/>
              </a:rPr>
              <a:t>Pemutakhiran</a:t>
            </a:r>
            <a:r>
              <a:rPr sz="1400" spc="143" dirty="0">
                <a:latin typeface="Verdana"/>
                <a:cs typeface="Verdana"/>
              </a:rPr>
              <a:t> </a:t>
            </a:r>
            <a:r>
              <a:rPr sz="1400" spc="-7" dirty="0">
                <a:latin typeface="Verdana"/>
                <a:cs typeface="Verdana"/>
              </a:rPr>
              <a:t>Berkelanjutan</a:t>
            </a:r>
            <a:endParaRPr sz="1400" dirty="0">
              <a:latin typeface="Verdana"/>
              <a:cs typeface="Verdana"/>
            </a:endParaRPr>
          </a:p>
          <a:p>
            <a:pPr marL="150291" indent="-141824">
              <a:spcBef>
                <a:spcPts val="273"/>
              </a:spcBef>
              <a:buFont typeface="Arial MT"/>
              <a:buChar char="•"/>
              <a:tabLst>
                <a:tab pos="150291" algn="l"/>
              </a:tabLst>
            </a:pPr>
            <a:r>
              <a:rPr sz="1400" spc="50" dirty="0">
                <a:latin typeface="Verdana"/>
                <a:cs typeface="Verdana"/>
              </a:rPr>
              <a:t>Open</a:t>
            </a:r>
            <a:r>
              <a:rPr sz="1400" spc="-9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Access</a:t>
            </a:r>
            <a:r>
              <a:rPr sz="1400" spc="-8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dan</a:t>
            </a:r>
            <a:r>
              <a:rPr sz="1400" spc="-83" dirty="0">
                <a:latin typeface="Verdana"/>
                <a:cs typeface="Verdana"/>
              </a:rPr>
              <a:t> </a:t>
            </a:r>
            <a:r>
              <a:rPr sz="1400" spc="50" dirty="0">
                <a:latin typeface="Verdana"/>
                <a:cs typeface="Verdana"/>
              </a:rPr>
              <a:t>Open</a:t>
            </a:r>
            <a:r>
              <a:rPr sz="1400" spc="-90" dirty="0">
                <a:latin typeface="Verdana"/>
                <a:cs typeface="Verdana"/>
              </a:rPr>
              <a:t> </a:t>
            </a:r>
            <a:r>
              <a:rPr sz="1400" spc="-13" dirty="0">
                <a:latin typeface="Verdana"/>
                <a:cs typeface="Verdana"/>
              </a:rPr>
              <a:t>Data</a:t>
            </a:r>
            <a:endParaRPr sz="1400" dirty="0">
              <a:latin typeface="Verdana"/>
              <a:cs typeface="Verdana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817811" y="4433563"/>
            <a:ext cx="829310" cy="889205"/>
            <a:chOff x="3817811" y="4433563"/>
            <a:chExt cx="829310" cy="889205"/>
          </a:xfrm>
        </p:grpSpPr>
        <p:sp>
          <p:nvSpPr>
            <p:cNvPr id="17" name="object 10"/>
            <p:cNvSpPr/>
            <p:nvPr/>
          </p:nvSpPr>
          <p:spPr>
            <a:xfrm>
              <a:off x="3896498" y="4433563"/>
              <a:ext cx="208280" cy="209550"/>
            </a:xfrm>
            <a:custGeom>
              <a:avLst/>
              <a:gdLst/>
              <a:ahLst/>
              <a:cxnLst/>
              <a:rect l="l" t="t" r="r" b="b"/>
              <a:pathLst>
                <a:path w="312420" h="314325">
                  <a:moveTo>
                    <a:pt x="156027" y="0"/>
                  </a:moveTo>
                  <a:lnTo>
                    <a:pt x="106710" y="8006"/>
                  </a:lnTo>
                  <a:lnTo>
                    <a:pt x="63879" y="30299"/>
                  </a:lnTo>
                  <a:lnTo>
                    <a:pt x="30104" y="64291"/>
                  </a:lnTo>
                  <a:lnTo>
                    <a:pt x="7954" y="107395"/>
                  </a:lnTo>
                  <a:lnTo>
                    <a:pt x="0" y="157022"/>
                  </a:lnTo>
                  <a:lnTo>
                    <a:pt x="7954" y="206667"/>
                  </a:lnTo>
                  <a:lnTo>
                    <a:pt x="30104" y="249773"/>
                  </a:lnTo>
                  <a:lnTo>
                    <a:pt x="63879" y="283759"/>
                  </a:lnTo>
                  <a:lnTo>
                    <a:pt x="106710" y="306043"/>
                  </a:lnTo>
                  <a:lnTo>
                    <a:pt x="156027" y="314045"/>
                  </a:lnTo>
                  <a:lnTo>
                    <a:pt x="205345" y="306044"/>
                  </a:lnTo>
                  <a:lnTo>
                    <a:pt x="248181" y="283759"/>
                  </a:lnTo>
                  <a:lnTo>
                    <a:pt x="281963" y="249773"/>
                  </a:lnTo>
                  <a:lnTo>
                    <a:pt x="304119" y="206667"/>
                  </a:lnTo>
                  <a:lnTo>
                    <a:pt x="312075" y="157022"/>
                  </a:lnTo>
                  <a:lnTo>
                    <a:pt x="304119" y="107395"/>
                  </a:lnTo>
                  <a:lnTo>
                    <a:pt x="281963" y="64291"/>
                  </a:lnTo>
                  <a:lnTo>
                    <a:pt x="248181" y="30299"/>
                  </a:lnTo>
                  <a:lnTo>
                    <a:pt x="205345" y="8006"/>
                  </a:lnTo>
                  <a:lnTo>
                    <a:pt x="156027" y="0"/>
                  </a:lnTo>
                  <a:close/>
                </a:path>
              </a:pathLst>
            </a:custGeom>
            <a:solidFill>
              <a:srgbClr val="B000E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8" name="object 11"/>
            <p:cNvSpPr/>
            <p:nvPr/>
          </p:nvSpPr>
          <p:spPr>
            <a:xfrm>
              <a:off x="4148063" y="4433563"/>
              <a:ext cx="208280" cy="209550"/>
            </a:xfrm>
            <a:custGeom>
              <a:avLst/>
              <a:gdLst/>
              <a:ahLst/>
              <a:cxnLst/>
              <a:rect l="l" t="t" r="r" b="b"/>
              <a:pathLst>
                <a:path w="312420" h="314325">
                  <a:moveTo>
                    <a:pt x="156027" y="0"/>
                  </a:moveTo>
                  <a:lnTo>
                    <a:pt x="106697" y="8006"/>
                  </a:lnTo>
                  <a:lnTo>
                    <a:pt x="63865" y="30299"/>
                  </a:lnTo>
                  <a:lnTo>
                    <a:pt x="30094" y="64291"/>
                  </a:lnTo>
                  <a:lnTo>
                    <a:pt x="7951" y="107395"/>
                  </a:lnTo>
                  <a:lnTo>
                    <a:pt x="0" y="157022"/>
                  </a:lnTo>
                  <a:lnTo>
                    <a:pt x="7951" y="206667"/>
                  </a:lnTo>
                  <a:lnTo>
                    <a:pt x="30094" y="249773"/>
                  </a:lnTo>
                  <a:lnTo>
                    <a:pt x="63865" y="283759"/>
                  </a:lnTo>
                  <a:lnTo>
                    <a:pt x="106697" y="306043"/>
                  </a:lnTo>
                  <a:lnTo>
                    <a:pt x="156027" y="314045"/>
                  </a:lnTo>
                  <a:lnTo>
                    <a:pt x="205339" y="306044"/>
                  </a:lnTo>
                  <a:lnTo>
                    <a:pt x="248170" y="283759"/>
                  </a:lnTo>
                  <a:lnTo>
                    <a:pt x="281947" y="249773"/>
                  </a:lnTo>
                  <a:lnTo>
                    <a:pt x="304098" y="206667"/>
                  </a:lnTo>
                  <a:lnTo>
                    <a:pt x="312054" y="157022"/>
                  </a:lnTo>
                  <a:lnTo>
                    <a:pt x="304098" y="107395"/>
                  </a:lnTo>
                  <a:lnTo>
                    <a:pt x="281947" y="64291"/>
                  </a:lnTo>
                  <a:lnTo>
                    <a:pt x="248170" y="30299"/>
                  </a:lnTo>
                  <a:lnTo>
                    <a:pt x="205339" y="8006"/>
                  </a:lnTo>
                  <a:lnTo>
                    <a:pt x="156027" y="0"/>
                  </a:lnTo>
                  <a:close/>
                </a:path>
              </a:pathLst>
            </a:custGeom>
            <a:solidFill>
              <a:srgbClr val="B000E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9" name="object 12"/>
            <p:cNvSpPr/>
            <p:nvPr/>
          </p:nvSpPr>
          <p:spPr>
            <a:xfrm>
              <a:off x="4399613" y="4433563"/>
              <a:ext cx="208280" cy="209550"/>
            </a:xfrm>
            <a:custGeom>
              <a:avLst/>
              <a:gdLst/>
              <a:ahLst/>
              <a:cxnLst/>
              <a:rect l="l" t="t" r="r" b="b"/>
              <a:pathLst>
                <a:path w="312420" h="314325">
                  <a:moveTo>
                    <a:pt x="156027" y="0"/>
                  </a:moveTo>
                  <a:lnTo>
                    <a:pt x="106714" y="8006"/>
                  </a:lnTo>
                  <a:lnTo>
                    <a:pt x="63883" y="30299"/>
                  </a:lnTo>
                  <a:lnTo>
                    <a:pt x="30106" y="64291"/>
                  </a:lnTo>
                  <a:lnTo>
                    <a:pt x="7955" y="107395"/>
                  </a:lnTo>
                  <a:lnTo>
                    <a:pt x="0" y="157022"/>
                  </a:lnTo>
                  <a:lnTo>
                    <a:pt x="7955" y="206667"/>
                  </a:lnTo>
                  <a:lnTo>
                    <a:pt x="30106" y="249773"/>
                  </a:lnTo>
                  <a:lnTo>
                    <a:pt x="63883" y="283759"/>
                  </a:lnTo>
                  <a:lnTo>
                    <a:pt x="106714" y="306043"/>
                  </a:lnTo>
                  <a:lnTo>
                    <a:pt x="156027" y="314045"/>
                  </a:lnTo>
                  <a:lnTo>
                    <a:pt x="205339" y="306044"/>
                  </a:lnTo>
                  <a:lnTo>
                    <a:pt x="248170" y="283759"/>
                  </a:lnTo>
                  <a:lnTo>
                    <a:pt x="281947" y="249773"/>
                  </a:lnTo>
                  <a:lnTo>
                    <a:pt x="304098" y="206667"/>
                  </a:lnTo>
                  <a:lnTo>
                    <a:pt x="312054" y="157022"/>
                  </a:lnTo>
                  <a:lnTo>
                    <a:pt x="304098" y="107395"/>
                  </a:lnTo>
                  <a:lnTo>
                    <a:pt x="281947" y="64291"/>
                  </a:lnTo>
                  <a:lnTo>
                    <a:pt x="248170" y="30299"/>
                  </a:lnTo>
                  <a:lnTo>
                    <a:pt x="205339" y="8006"/>
                  </a:lnTo>
                  <a:lnTo>
                    <a:pt x="156027" y="0"/>
                  </a:lnTo>
                  <a:close/>
                </a:path>
              </a:pathLst>
            </a:custGeom>
            <a:solidFill>
              <a:srgbClr val="B000E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0" name="object 13"/>
            <p:cNvSpPr/>
            <p:nvPr/>
          </p:nvSpPr>
          <p:spPr>
            <a:xfrm>
              <a:off x="3817811" y="4667448"/>
              <a:ext cx="829310" cy="655320"/>
            </a:xfrm>
            <a:custGeom>
              <a:avLst/>
              <a:gdLst/>
              <a:ahLst/>
              <a:cxnLst/>
              <a:rect l="l" t="t" r="r" b="b"/>
              <a:pathLst>
                <a:path w="1243965" h="982979">
                  <a:moveTo>
                    <a:pt x="373024" y="563181"/>
                  </a:moveTo>
                  <a:lnTo>
                    <a:pt x="336727" y="555815"/>
                  </a:lnTo>
                  <a:lnTo>
                    <a:pt x="307086" y="535698"/>
                  </a:lnTo>
                  <a:lnTo>
                    <a:pt x="287096" y="505866"/>
                  </a:lnTo>
                  <a:lnTo>
                    <a:pt x="279768" y="469315"/>
                  </a:lnTo>
                  <a:lnTo>
                    <a:pt x="279768" y="88"/>
                  </a:lnTo>
                  <a:lnTo>
                    <a:pt x="93256" y="88"/>
                  </a:lnTo>
                  <a:lnTo>
                    <a:pt x="56946" y="7454"/>
                  </a:lnTo>
                  <a:lnTo>
                    <a:pt x="27305" y="27559"/>
                  </a:lnTo>
                  <a:lnTo>
                    <a:pt x="7327" y="57378"/>
                  </a:lnTo>
                  <a:lnTo>
                    <a:pt x="0" y="93903"/>
                  </a:lnTo>
                  <a:lnTo>
                    <a:pt x="0" y="422389"/>
                  </a:lnTo>
                  <a:lnTo>
                    <a:pt x="7327" y="458927"/>
                  </a:lnTo>
                  <a:lnTo>
                    <a:pt x="27305" y="488772"/>
                  </a:lnTo>
                  <a:lnTo>
                    <a:pt x="56946" y="508876"/>
                  </a:lnTo>
                  <a:lnTo>
                    <a:pt x="93256" y="516255"/>
                  </a:lnTo>
                  <a:lnTo>
                    <a:pt x="93256" y="891667"/>
                  </a:lnTo>
                  <a:lnTo>
                    <a:pt x="100584" y="928204"/>
                  </a:lnTo>
                  <a:lnTo>
                    <a:pt x="120561" y="958037"/>
                  </a:lnTo>
                  <a:lnTo>
                    <a:pt x="150215" y="978141"/>
                  </a:lnTo>
                  <a:lnTo>
                    <a:pt x="171704" y="982510"/>
                  </a:lnTo>
                  <a:lnTo>
                    <a:pt x="373024" y="982510"/>
                  </a:lnTo>
                  <a:lnTo>
                    <a:pt x="373024" y="563181"/>
                  </a:lnTo>
                  <a:close/>
                </a:path>
                <a:path w="1243965" h="982979">
                  <a:moveTo>
                    <a:pt x="901776" y="94475"/>
                  </a:moveTo>
                  <a:lnTo>
                    <a:pt x="894346" y="57848"/>
                  </a:lnTo>
                  <a:lnTo>
                    <a:pt x="874153" y="27800"/>
                  </a:lnTo>
                  <a:lnTo>
                    <a:pt x="844296" y="7467"/>
                  </a:lnTo>
                  <a:lnTo>
                    <a:pt x="807897" y="0"/>
                  </a:lnTo>
                  <a:lnTo>
                    <a:pt x="435521" y="0"/>
                  </a:lnTo>
                  <a:lnTo>
                    <a:pt x="399110" y="7467"/>
                  </a:lnTo>
                  <a:lnTo>
                    <a:pt x="369239" y="27800"/>
                  </a:lnTo>
                  <a:lnTo>
                    <a:pt x="349034" y="57848"/>
                  </a:lnTo>
                  <a:lnTo>
                    <a:pt x="341604" y="94475"/>
                  </a:lnTo>
                  <a:lnTo>
                    <a:pt x="341604" y="421995"/>
                  </a:lnTo>
                  <a:lnTo>
                    <a:pt x="349034" y="458622"/>
                  </a:lnTo>
                  <a:lnTo>
                    <a:pt x="369239" y="488683"/>
                  </a:lnTo>
                  <a:lnTo>
                    <a:pt x="399110" y="509028"/>
                  </a:lnTo>
                  <a:lnTo>
                    <a:pt x="435521" y="516509"/>
                  </a:lnTo>
                  <a:lnTo>
                    <a:pt x="435521" y="891247"/>
                  </a:lnTo>
                  <a:lnTo>
                    <a:pt x="442696" y="927887"/>
                  </a:lnTo>
                  <a:lnTo>
                    <a:pt x="462343" y="957948"/>
                  </a:lnTo>
                  <a:lnTo>
                    <a:pt x="491655" y="978281"/>
                  </a:lnTo>
                  <a:lnTo>
                    <a:pt x="512114" y="982510"/>
                  </a:lnTo>
                  <a:lnTo>
                    <a:pt x="731278" y="982510"/>
                  </a:lnTo>
                  <a:lnTo>
                    <a:pt x="751751" y="978281"/>
                  </a:lnTo>
                  <a:lnTo>
                    <a:pt x="781075" y="957948"/>
                  </a:lnTo>
                  <a:lnTo>
                    <a:pt x="800722" y="927887"/>
                  </a:lnTo>
                  <a:lnTo>
                    <a:pt x="807897" y="891247"/>
                  </a:lnTo>
                  <a:lnTo>
                    <a:pt x="807897" y="516509"/>
                  </a:lnTo>
                  <a:lnTo>
                    <a:pt x="844296" y="509028"/>
                  </a:lnTo>
                  <a:lnTo>
                    <a:pt x="874153" y="488683"/>
                  </a:lnTo>
                  <a:lnTo>
                    <a:pt x="894346" y="458622"/>
                  </a:lnTo>
                  <a:lnTo>
                    <a:pt x="901776" y="421995"/>
                  </a:lnTo>
                  <a:lnTo>
                    <a:pt x="901776" y="94475"/>
                  </a:lnTo>
                  <a:close/>
                </a:path>
                <a:path w="1243965" h="982979">
                  <a:moveTo>
                    <a:pt x="1243431" y="93903"/>
                  </a:moveTo>
                  <a:lnTo>
                    <a:pt x="1236103" y="57378"/>
                  </a:lnTo>
                  <a:lnTo>
                    <a:pt x="1216113" y="27559"/>
                  </a:lnTo>
                  <a:lnTo>
                    <a:pt x="1186459" y="7454"/>
                  </a:lnTo>
                  <a:lnTo>
                    <a:pt x="1150162" y="88"/>
                  </a:lnTo>
                  <a:lnTo>
                    <a:pt x="963676" y="88"/>
                  </a:lnTo>
                  <a:lnTo>
                    <a:pt x="963676" y="469315"/>
                  </a:lnTo>
                  <a:lnTo>
                    <a:pt x="956335" y="505866"/>
                  </a:lnTo>
                  <a:lnTo>
                    <a:pt x="936345" y="535698"/>
                  </a:lnTo>
                  <a:lnTo>
                    <a:pt x="906691" y="555815"/>
                  </a:lnTo>
                  <a:lnTo>
                    <a:pt x="870407" y="563181"/>
                  </a:lnTo>
                  <a:lnTo>
                    <a:pt x="870407" y="982510"/>
                  </a:lnTo>
                  <a:lnTo>
                    <a:pt x="1071714" y="982510"/>
                  </a:lnTo>
                  <a:lnTo>
                    <a:pt x="1093216" y="978154"/>
                  </a:lnTo>
                  <a:lnTo>
                    <a:pt x="1122857" y="958037"/>
                  </a:lnTo>
                  <a:lnTo>
                    <a:pt x="1142834" y="928204"/>
                  </a:lnTo>
                  <a:lnTo>
                    <a:pt x="1150162" y="891667"/>
                  </a:lnTo>
                  <a:lnTo>
                    <a:pt x="1150162" y="516255"/>
                  </a:lnTo>
                  <a:lnTo>
                    <a:pt x="1186459" y="508876"/>
                  </a:lnTo>
                  <a:lnTo>
                    <a:pt x="1216113" y="488772"/>
                  </a:lnTo>
                  <a:lnTo>
                    <a:pt x="1236103" y="458927"/>
                  </a:lnTo>
                  <a:lnTo>
                    <a:pt x="1243431" y="422389"/>
                  </a:lnTo>
                  <a:lnTo>
                    <a:pt x="1243431" y="93903"/>
                  </a:lnTo>
                  <a:close/>
                </a:path>
              </a:pathLst>
            </a:custGeom>
            <a:solidFill>
              <a:srgbClr val="B000E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1" name="object 14"/>
          <p:cNvSpPr/>
          <p:nvPr/>
        </p:nvSpPr>
        <p:spPr>
          <a:xfrm>
            <a:off x="8524855" y="4760232"/>
            <a:ext cx="750147" cy="933873"/>
          </a:xfrm>
          <a:custGeom>
            <a:avLst/>
            <a:gdLst/>
            <a:ahLst/>
            <a:cxnLst/>
            <a:rect l="l" t="t" r="r" b="b"/>
            <a:pathLst>
              <a:path w="1125219" h="1400810">
                <a:moveTo>
                  <a:pt x="608622" y="889990"/>
                </a:moveTo>
                <a:lnTo>
                  <a:pt x="605002" y="872070"/>
                </a:lnTo>
                <a:lnTo>
                  <a:pt x="595134" y="857427"/>
                </a:lnTo>
                <a:lnTo>
                  <a:pt x="580504" y="847559"/>
                </a:lnTo>
                <a:lnTo>
                  <a:pt x="562584" y="843940"/>
                </a:lnTo>
                <a:lnTo>
                  <a:pt x="544664" y="847559"/>
                </a:lnTo>
                <a:lnTo>
                  <a:pt x="530034" y="857427"/>
                </a:lnTo>
                <a:lnTo>
                  <a:pt x="520166" y="872070"/>
                </a:lnTo>
                <a:lnTo>
                  <a:pt x="516547" y="889990"/>
                </a:lnTo>
                <a:lnTo>
                  <a:pt x="516547" y="1052283"/>
                </a:lnTo>
                <a:lnTo>
                  <a:pt x="520166" y="1070216"/>
                </a:lnTo>
                <a:lnTo>
                  <a:pt x="530034" y="1084846"/>
                </a:lnTo>
                <a:lnTo>
                  <a:pt x="544664" y="1094727"/>
                </a:lnTo>
                <a:lnTo>
                  <a:pt x="562584" y="1098346"/>
                </a:lnTo>
                <a:lnTo>
                  <a:pt x="580504" y="1094727"/>
                </a:lnTo>
                <a:lnTo>
                  <a:pt x="595134" y="1084846"/>
                </a:lnTo>
                <a:lnTo>
                  <a:pt x="605002" y="1070216"/>
                </a:lnTo>
                <a:lnTo>
                  <a:pt x="608622" y="1052283"/>
                </a:lnTo>
                <a:lnTo>
                  <a:pt x="608622" y="889990"/>
                </a:lnTo>
                <a:close/>
              </a:path>
              <a:path w="1125219" h="1400810">
                <a:moveTo>
                  <a:pt x="1125169" y="732459"/>
                </a:moveTo>
                <a:lnTo>
                  <a:pt x="1121511" y="694918"/>
                </a:lnTo>
                <a:lnTo>
                  <a:pt x="1110754" y="659320"/>
                </a:lnTo>
                <a:lnTo>
                  <a:pt x="1097000" y="633603"/>
                </a:lnTo>
                <a:lnTo>
                  <a:pt x="1093228" y="626541"/>
                </a:lnTo>
                <a:lnTo>
                  <a:pt x="1069276" y="597395"/>
                </a:lnTo>
                <a:lnTo>
                  <a:pt x="1040130" y="573443"/>
                </a:lnTo>
                <a:lnTo>
                  <a:pt x="1033106" y="569696"/>
                </a:lnTo>
                <a:lnTo>
                  <a:pt x="1033106" y="732459"/>
                </a:lnTo>
                <a:lnTo>
                  <a:pt x="1033106" y="1209814"/>
                </a:lnTo>
                <a:lnTo>
                  <a:pt x="1025512" y="1247660"/>
                </a:lnTo>
                <a:lnTo>
                  <a:pt x="1004201" y="1279715"/>
                </a:lnTo>
                <a:lnTo>
                  <a:pt x="972172" y="1301191"/>
                </a:lnTo>
                <a:lnTo>
                  <a:pt x="934313" y="1308671"/>
                </a:lnTo>
                <a:lnTo>
                  <a:pt x="190868" y="1308671"/>
                </a:lnTo>
                <a:lnTo>
                  <a:pt x="153035" y="1301191"/>
                </a:lnTo>
                <a:lnTo>
                  <a:pt x="120992" y="1279690"/>
                </a:lnTo>
                <a:lnTo>
                  <a:pt x="99529" y="1247660"/>
                </a:lnTo>
                <a:lnTo>
                  <a:pt x="92062" y="1209814"/>
                </a:lnTo>
                <a:lnTo>
                  <a:pt x="92062" y="732459"/>
                </a:lnTo>
                <a:lnTo>
                  <a:pt x="99529" y="694601"/>
                </a:lnTo>
                <a:lnTo>
                  <a:pt x="121018" y="662546"/>
                </a:lnTo>
                <a:lnTo>
                  <a:pt x="153047" y="641070"/>
                </a:lnTo>
                <a:lnTo>
                  <a:pt x="190868" y="633603"/>
                </a:lnTo>
                <a:lnTo>
                  <a:pt x="934313" y="633603"/>
                </a:lnTo>
                <a:lnTo>
                  <a:pt x="972172" y="641083"/>
                </a:lnTo>
                <a:lnTo>
                  <a:pt x="1004214" y="662559"/>
                </a:lnTo>
                <a:lnTo>
                  <a:pt x="1025639" y="694601"/>
                </a:lnTo>
                <a:lnTo>
                  <a:pt x="1033106" y="732459"/>
                </a:lnTo>
                <a:lnTo>
                  <a:pt x="1033106" y="569696"/>
                </a:lnTo>
                <a:lnTo>
                  <a:pt x="1007351" y="555904"/>
                </a:lnTo>
                <a:lnTo>
                  <a:pt x="971816" y="545147"/>
                </a:lnTo>
                <a:lnTo>
                  <a:pt x="934313" y="541477"/>
                </a:lnTo>
                <a:lnTo>
                  <a:pt x="296722" y="541477"/>
                </a:lnTo>
                <a:lnTo>
                  <a:pt x="296722" y="351663"/>
                </a:lnTo>
                <a:lnTo>
                  <a:pt x="300913" y="305079"/>
                </a:lnTo>
                <a:lnTo>
                  <a:pt x="312978" y="261200"/>
                </a:lnTo>
                <a:lnTo>
                  <a:pt x="332181" y="220789"/>
                </a:lnTo>
                <a:lnTo>
                  <a:pt x="357797" y="184556"/>
                </a:lnTo>
                <a:lnTo>
                  <a:pt x="389077" y="153250"/>
                </a:lnTo>
                <a:lnTo>
                  <a:pt x="425284" y="127622"/>
                </a:lnTo>
                <a:lnTo>
                  <a:pt x="465683" y="108394"/>
                </a:lnTo>
                <a:lnTo>
                  <a:pt x="509524" y="96316"/>
                </a:lnTo>
                <a:lnTo>
                  <a:pt x="556082" y="92125"/>
                </a:lnTo>
                <a:lnTo>
                  <a:pt x="569074" y="92125"/>
                </a:lnTo>
                <a:lnTo>
                  <a:pt x="615632" y="96316"/>
                </a:lnTo>
                <a:lnTo>
                  <a:pt x="659485" y="108394"/>
                </a:lnTo>
                <a:lnTo>
                  <a:pt x="699884" y="127622"/>
                </a:lnTo>
                <a:lnTo>
                  <a:pt x="736092" y="153250"/>
                </a:lnTo>
                <a:lnTo>
                  <a:pt x="767372" y="184556"/>
                </a:lnTo>
                <a:lnTo>
                  <a:pt x="792975" y="220789"/>
                </a:lnTo>
                <a:lnTo>
                  <a:pt x="812190" y="261200"/>
                </a:lnTo>
                <a:lnTo>
                  <a:pt x="824255" y="305079"/>
                </a:lnTo>
                <a:lnTo>
                  <a:pt x="828446" y="351663"/>
                </a:lnTo>
                <a:lnTo>
                  <a:pt x="828446" y="403288"/>
                </a:lnTo>
                <a:lnTo>
                  <a:pt x="832065" y="421233"/>
                </a:lnTo>
                <a:lnTo>
                  <a:pt x="874471" y="449351"/>
                </a:lnTo>
                <a:lnTo>
                  <a:pt x="916889" y="421233"/>
                </a:lnTo>
                <a:lnTo>
                  <a:pt x="920508" y="403288"/>
                </a:lnTo>
                <a:lnTo>
                  <a:pt x="920508" y="351663"/>
                </a:lnTo>
                <a:lnTo>
                  <a:pt x="917295" y="303999"/>
                </a:lnTo>
                <a:lnTo>
                  <a:pt x="907935" y="258279"/>
                </a:lnTo>
                <a:lnTo>
                  <a:pt x="892848" y="214896"/>
                </a:lnTo>
                <a:lnTo>
                  <a:pt x="872464" y="174294"/>
                </a:lnTo>
                <a:lnTo>
                  <a:pt x="847191" y="136893"/>
                </a:lnTo>
                <a:lnTo>
                  <a:pt x="817460" y="103111"/>
                </a:lnTo>
                <a:lnTo>
                  <a:pt x="783691" y="73355"/>
                </a:lnTo>
                <a:lnTo>
                  <a:pt x="746315" y="48069"/>
                </a:lnTo>
                <a:lnTo>
                  <a:pt x="705739" y="27673"/>
                </a:lnTo>
                <a:lnTo>
                  <a:pt x="662393" y="12573"/>
                </a:lnTo>
                <a:lnTo>
                  <a:pt x="616699" y="3213"/>
                </a:lnTo>
                <a:lnTo>
                  <a:pt x="569074" y="0"/>
                </a:lnTo>
                <a:lnTo>
                  <a:pt x="556082" y="0"/>
                </a:lnTo>
                <a:lnTo>
                  <a:pt x="508469" y="3213"/>
                </a:lnTo>
                <a:lnTo>
                  <a:pt x="462775" y="12573"/>
                </a:lnTo>
                <a:lnTo>
                  <a:pt x="419417" y="27673"/>
                </a:lnTo>
                <a:lnTo>
                  <a:pt x="378853" y="48069"/>
                </a:lnTo>
                <a:lnTo>
                  <a:pt x="341464" y="73355"/>
                </a:lnTo>
                <a:lnTo>
                  <a:pt x="307695" y="103098"/>
                </a:lnTo>
                <a:lnTo>
                  <a:pt x="277964" y="136893"/>
                </a:lnTo>
                <a:lnTo>
                  <a:pt x="252704" y="174294"/>
                </a:lnTo>
                <a:lnTo>
                  <a:pt x="232308" y="214896"/>
                </a:lnTo>
                <a:lnTo>
                  <a:pt x="217220" y="258279"/>
                </a:lnTo>
                <a:lnTo>
                  <a:pt x="207860" y="303999"/>
                </a:lnTo>
                <a:lnTo>
                  <a:pt x="204647" y="351663"/>
                </a:lnTo>
                <a:lnTo>
                  <a:pt x="204647" y="541464"/>
                </a:lnTo>
                <a:lnTo>
                  <a:pt x="190766" y="541477"/>
                </a:lnTo>
                <a:lnTo>
                  <a:pt x="117779" y="555917"/>
                </a:lnTo>
                <a:lnTo>
                  <a:pt x="55892" y="597395"/>
                </a:lnTo>
                <a:lnTo>
                  <a:pt x="14427" y="659345"/>
                </a:lnTo>
                <a:lnTo>
                  <a:pt x="0" y="732459"/>
                </a:lnTo>
                <a:lnTo>
                  <a:pt x="0" y="1209814"/>
                </a:lnTo>
                <a:lnTo>
                  <a:pt x="14427" y="1282954"/>
                </a:lnTo>
                <a:lnTo>
                  <a:pt x="55892" y="1344853"/>
                </a:lnTo>
                <a:lnTo>
                  <a:pt x="117779" y="1386357"/>
                </a:lnTo>
                <a:lnTo>
                  <a:pt x="190868" y="1400797"/>
                </a:lnTo>
                <a:lnTo>
                  <a:pt x="934313" y="1400797"/>
                </a:lnTo>
                <a:lnTo>
                  <a:pt x="1007402" y="1386357"/>
                </a:lnTo>
                <a:lnTo>
                  <a:pt x="1069276" y="1344853"/>
                </a:lnTo>
                <a:lnTo>
                  <a:pt x="1097000" y="1308671"/>
                </a:lnTo>
                <a:lnTo>
                  <a:pt x="1110754" y="1282941"/>
                </a:lnTo>
                <a:lnTo>
                  <a:pt x="1121511" y="1247368"/>
                </a:lnTo>
                <a:lnTo>
                  <a:pt x="1125169" y="1209814"/>
                </a:lnTo>
                <a:lnTo>
                  <a:pt x="1125169" y="732459"/>
                </a:lnTo>
                <a:close/>
              </a:path>
            </a:pathLst>
          </a:custGeom>
          <a:solidFill>
            <a:srgbClr val="B000E8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2597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Testimoni Atas Pelestarian Naskah Kuno Pusat Unggulan Jawa Timu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9416" y="522216"/>
            <a:ext cx="10373012" cy="5829793"/>
          </a:xfrm>
        </p:spPr>
      </p:pic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5200" t="26600" r="24401" b="9701"/>
          <a:stretch/>
        </p:blipFill>
        <p:spPr>
          <a:xfrm>
            <a:off x="1127448" y="293862"/>
            <a:ext cx="921702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3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282959"/>
            <a:ext cx="6888088" cy="10695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Kemas </a:t>
            </a:r>
            <a:r>
              <a:rPr lang="en-US" dirty="0">
                <a:solidFill>
                  <a:srgbClr val="3333CC"/>
                </a:solidFill>
              </a:rPr>
              <a:t>ulang  informasi luring (offline</a:t>
            </a:r>
            <a:r>
              <a:rPr lang="en-US" dirty="0" smtClean="0">
                <a:solidFill>
                  <a:srgbClr val="3333CC"/>
                </a:solidFill>
              </a:rPr>
              <a:t>)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Berupa buku Alih Aksara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57" y="2636912"/>
            <a:ext cx="2704418" cy="38553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2532442"/>
            <a:ext cx="2752156" cy="39738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532442"/>
            <a:ext cx="2740397" cy="39446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060849"/>
            <a:ext cx="3088632" cy="4549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9590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282959"/>
            <a:ext cx="6888088" cy="10695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Kemas </a:t>
            </a:r>
            <a:r>
              <a:rPr lang="en-US" dirty="0">
                <a:solidFill>
                  <a:srgbClr val="3333CC"/>
                </a:solidFill>
              </a:rPr>
              <a:t>ulang  informasi luring (offline</a:t>
            </a:r>
            <a:r>
              <a:rPr lang="en-US" dirty="0" smtClean="0">
                <a:solidFill>
                  <a:srgbClr val="3333CC"/>
                </a:solidFill>
              </a:rPr>
              <a:t>)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Berupa buku digital</a:t>
            </a:r>
            <a:endParaRPr lang="en-US" sz="3200" dirty="0"/>
          </a:p>
        </p:txBody>
      </p:sp>
      <p:pic>
        <p:nvPicPr>
          <p:cNvPr id="6" name="Pictur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68" y="2302899"/>
            <a:ext cx="2670279" cy="3822523"/>
          </a:xfrm>
          <a:prstGeom prst="rect">
            <a:avLst/>
          </a:prstGeom>
        </p:spPr>
      </p:pic>
      <p:pic>
        <p:nvPicPr>
          <p:cNvPr id="7" name="Picture 6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797" y="2545467"/>
            <a:ext cx="4507603" cy="3309007"/>
          </a:xfrm>
          <a:prstGeom prst="rect">
            <a:avLst/>
          </a:prstGeom>
        </p:spPr>
      </p:pic>
      <p:pic>
        <p:nvPicPr>
          <p:cNvPr id="8" name="Picture 7">
            <a:hlinkClick r:id="rId6" action="ppaction://hlinkfile"/>
          </p:cNvPr>
          <p:cNvPicPr>
            <a:picLocks noChangeAspect="1"/>
          </p:cNvPicPr>
          <p:nvPr/>
        </p:nvPicPr>
        <p:blipFill rotWithShape="1">
          <a:blip r:embed="rId7"/>
          <a:srcRect l="29132" t="35700" r="50394" b="12501"/>
          <a:stretch/>
        </p:blipFill>
        <p:spPr>
          <a:xfrm>
            <a:off x="1068861" y="2348917"/>
            <a:ext cx="2479411" cy="3528392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3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648" y="332656"/>
            <a:ext cx="6552728" cy="10695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Kemas </a:t>
            </a:r>
            <a:r>
              <a:rPr lang="en-US" dirty="0">
                <a:solidFill>
                  <a:srgbClr val="3333CC"/>
                </a:solidFill>
              </a:rPr>
              <a:t>ulang </a:t>
            </a:r>
            <a:r>
              <a:rPr lang="en-US" dirty="0" smtClean="0">
                <a:solidFill>
                  <a:srgbClr val="3333CC"/>
                </a:solidFill>
              </a:rPr>
              <a:t>informasi daring </a:t>
            </a:r>
            <a:r>
              <a:rPr lang="en-US" dirty="0">
                <a:solidFill>
                  <a:srgbClr val="3333CC"/>
                </a:solidFill>
              </a:rPr>
              <a:t>(</a:t>
            </a:r>
            <a:r>
              <a:rPr lang="en-US" dirty="0" smtClean="0">
                <a:solidFill>
                  <a:srgbClr val="3333CC"/>
                </a:solidFill>
              </a:rPr>
              <a:t>online)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496" y="2186702"/>
            <a:ext cx="3888432" cy="473596"/>
          </a:xfrm>
        </p:spPr>
        <p:txBody>
          <a:bodyPr>
            <a:noAutofit/>
          </a:bodyPr>
          <a:lstStyle/>
          <a:p>
            <a:r>
              <a:rPr lang="en-US" sz="3200" dirty="0" smtClean="0"/>
              <a:t>Pusaka Jawatimuran</a:t>
            </a:r>
            <a:endParaRPr lang="en-US" sz="3200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2720164"/>
            <a:ext cx="2376264" cy="3077744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307468" y="5857774"/>
            <a:ext cx="3888432" cy="473596"/>
          </a:xfrm>
        </p:spPr>
        <p:txBody>
          <a:bodyPr>
            <a:noAutofit/>
          </a:bodyPr>
          <a:lstStyle/>
          <a:p>
            <a:r>
              <a:rPr lang="en-US" dirty="0">
                <a:hlinkClick r:id="rId2"/>
              </a:rPr>
              <a:t>https://jawatimuran.disperpusip.jatimprov.go.id/2011/09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302" y="2647350"/>
            <a:ext cx="2810500" cy="29568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384032" y="5857774"/>
            <a:ext cx="4541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https://disperpusip.jatimprov.go.id/khasjatim/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42221" y="1648093"/>
            <a:ext cx="35006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Khasanah Naskah Kuno Jawa Timur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07368" y="1402170"/>
            <a:ext cx="10972800" cy="460648"/>
          </a:xfrm>
        </p:spPr>
        <p:txBody>
          <a:bodyPr>
            <a:noAutofit/>
          </a:bodyPr>
          <a:lstStyle/>
          <a:p>
            <a:r>
              <a:rPr lang="en-US" sz="3200" dirty="0" smtClean="0"/>
              <a:t>Berupa informasi - Web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68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/>
          <p:nvPr/>
        </p:nvPicPr>
        <p:blipFill rotWithShape="1">
          <a:blip r:embed="rId2"/>
          <a:srcRect l="22863" t="36657" r="38995" b="9402"/>
          <a:stretch/>
        </p:blipFill>
        <p:spPr bwMode="auto">
          <a:xfrm>
            <a:off x="252568" y="1352020"/>
            <a:ext cx="3395160" cy="2478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2908"/>
            <a:ext cx="12192000" cy="10695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3333CC"/>
                </a:solidFill>
              </a:rPr>
              <a:t>Contoh Best Practice </a:t>
            </a:r>
            <a:r>
              <a:rPr lang="en-US" dirty="0" smtClean="0">
                <a:solidFill>
                  <a:srgbClr val="3333CC"/>
                </a:solidFill>
              </a:rPr>
              <a:t/>
            </a:r>
            <a:br>
              <a:rPr lang="en-US" dirty="0" smtClean="0">
                <a:solidFill>
                  <a:srgbClr val="3333CC"/>
                </a:solidFill>
              </a:rPr>
            </a:br>
            <a:r>
              <a:rPr lang="en-US" dirty="0" smtClean="0">
                <a:solidFill>
                  <a:srgbClr val="3333CC"/>
                </a:solidFill>
              </a:rPr>
              <a:t>Perpustakaan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8241302" y="1712744"/>
            <a:ext cx="3712786" cy="2085013"/>
          </a:xfrm>
          <a:prstGeom prst="rect">
            <a:avLst/>
          </a:prstGeom>
        </p:spPr>
      </p:pic>
      <p:sp>
        <p:nvSpPr>
          <p:cNvPr id="6" name="object 15"/>
          <p:cNvSpPr txBox="1"/>
          <p:nvPr/>
        </p:nvSpPr>
        <p:spPr>
          <a:xfrm>
            <a:off x="4337832" y="4941168"/>
            <a:ext cx="3183467" cy="155683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8467" marR="3387" algn="ctr">
              <a:lnSpc>
                <a:spcPct val="115900"/>
              </a:lnSpc>
              <a:spcBef>
                <a:spcPts val="70"/>
              </a:spcBef>
            </a:pPr>
            <a:r>
              <a:rPr lang="en-US" sz="1533" spc="-83" dirty="0">
                <a:solidFill>
                  <a:srgbClr val="041D40"/>
                </a:solidFill>
                <a:latin typeface="Arial Black"/>
                <a:cs typeface="Arial Black"/>
                <a:hlinkClick r:id="rId4"/>
              </a:rPr>
              <a:t>Special Collections &amp; University Archives - Special </a:t>
            </a:r>
            <a:r>
              <a:rPr lang="en-US" sz="1533" spc="-83" dirty="0" smtClean="0">
                <a:solidFill>
                  <a:srgbClr val="041D40"/>
                </a:solidFill>
                <a:latin typeface="Arial Black"/>
                <a:cs typeface="Arial Black"/>
                <a:hlinkClick r:id="rId4"/>
              </a:rPr>
              <a:t>Collections Univercity of Central Florida</a:t>
            </a:r>
            <a:endParaRPr lang="en-US" sz="1533" spc="-83" dirty="0" smtClean="0">
              <a:solidFill>
                <a:srgbClr val="041D40"/>
              </a:solidFill>
              <a:latin typeface="Arial Black"/>
              <a:cs typeface="Arial Black"/>
              <a:hlinkClick r:id="rId5"/>
            </a:endParaRPr>
          </a:p>
          <a:p>
            <a:pPr marL="8467" marR="3387" algn="ctr">
              <a:lnSpc>
                <a:spcPct val="115900"/>
              </a:lnSpc>
              <a:spcBef>
                <a:spcPts val="70"/>
              </a:spcBef>
            </a:pPr>
            <a:r>
              <a:rPr sz="1000" spc="-7" dirty="0" smtClean="0">
                <a:solidFill>
                  <a:srgbClr val="041D40"/>
                </a:solidFill>
                <a:latin typeface="Lucida Sans Unicode"/>
                <a:cs typeface="Lucida Sans Unicode"/>
                <a:hlinkClick r:id="rId5"/>
              </a:rPr>
              <a:t>Source</a:t>
            </a:r>
            <a:r>
              <a:rPr sz="1000" spc="-7" dirty="0">
                <a:solidFill>
                  <a:srgbClr val="041D40"/>
                </a:solidFill>
                <a:latin typeface="Lucida Sans Unicode"/>
                <a:cs typeface="Lucida Sans Unicode"/>
                <a:hlinkClick r:id="rId5"/>
              </a:rPr>
              <a:t>:</a:t>
            </a:r>
            <a:r>
              <a:rPr sz="1000" spc="-7" dirty="0">
                <a:solidFill>
                  <a:srgbClr val="041D40"/>
                </a:solidFill>
                <a:latin typeface="Lucida Sans Unicode"/>
                <a:cs typeface="Lucida Sans Unicode"/>
              </a:rPr>
              <a:t> </a:t>
            </a:r>
            <a:r>
              <a:rPr lang="en-US" sz="1000" u="sng" spc="-7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 Unicode"/>
                <a:cs typeface="Lucida Sans Unicode"/>
              </a:rPr>
              <a:t>https://library.ucf.edu/about/departments/special-collections-university-archives/special-collections/special-collections-collection-guides/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8" name="object 17"/>
          <p:cNvSpPr txBox="1"/>
          <p:nvPr/>
        </p:nvSpPr>
        <p:spPr>
          <a:xfrm>
            <a:off x="424366" y="3979277"/>
            <a:ext cx="3043292" cy="11116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417428" marR="26671" indent="-3387">
              <a:lnSpc>
                <a:spcPct val="116100"/>
              </a:lnSpc>
              <a:spcBef>
                <a:spcPts val="67"/>
              </a:spcBef>
            </a:pPr>
            <a:r>
              <a:rPr sz="1533" spc="-83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Koleksi</a:t>
            </a:r>
            <a:r>
              <a:rPr sz="1533" spc="-90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 </a:t>
            </a:r>
            <a:r>
              <a:rPr sz="1533" spc="-67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Surabaya</a:t>
            </a:r>
            <a:r>
              <a:rPr sz="1533" spc="-80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 </a:t>
            </a:r>
            <a:r>
              <a:rPr sz="1533" spc="-7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Memory </a:t>
            </a:r>
            <a:r>
              <a:rPr sz="1533" spc="-57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Petra</a:t>
            </a:r>
            <a:r>
              <a:rPr sz="1533" spc="-103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 </a:t>
            </a:r>
            <a:r>
              <a:rPr sz="1533" spc="-50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Christian</a:t>
            </a:r>
            <a:r>
              <a:rPr sz="1533" spc="-100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 </a:t>
            </a:r>
            <a:r>
              <a:rPr sz="1533" spc="-27" dirty="0">
                <a:solidFill>
                  <a:srgbClr val="041D40"/>
                </a:solidFill>
                <a:latin typeface="Arial Black"/>
                <a:cs typeface="Arial Black"/>
                <a:hlinkClick r:id="rId6"/>
              </a:rPr>
              <a:t>University</a:t>
            </a:r>
            <a:endParaRPr sz="1533" dirty="0">
              <a:latin typeface="Arial Black"/>
              <a:cs typeface="Arial Black"/>
            </a:endParaRPr>
          </a:p>
          <a:p>
            <a:pPr marL="8467">
              <a:spcBef>
                <a:spcPts val="1040"/>
              </a:spcBef>
            </a:pPr>
            <a:r>
              <a:rPr sz="1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 Unicode"/>
                <a:cs typeface="Lucida Sans Unicode"/>
                <a:hlinkClick r:id="rId5"/>
              </a:rPr>
              <a:t>Source:</a:t>
            </a:r>
            <a:r>
              <a:rPr sz="1000" u="sng" spc="-5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sz="1000" u="sng" spc="-17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 Unicode"/>
                <a:cs typeface="Lucida Sans Unicode"/>
                <a:hlinkClick r:id="rId5"/>
              </a:rPr>
              <a:t>https://dewey.petra.ac.id/digital/group/1</a:t>
            </a: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11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2568" y="1352020"/>
            <a:ext cx="1464056" cy="777239"/>
          </a:xfrm>
          <a:prstGeom prst="rect">
            <a:avLst/>
          </a:prstGeom>
        </p:spPr>
      </p:pic>
      <p:sp>
        <p:nvSpPr>
          <p:cNvPr id="13" name="object 15"/>
          <p:cNvSpPr txBox="1"/>
          <p:nvPr/>
        </p:nvSpPr>
        <p:spPr>
          <a:xfrm>
            <a:off x="8391474" y="4276709"/>
            <a:ext cx="3547957" cy="99189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044" marR="3387" algn="ctr">
              <a:lnSpc>
                <a:spcPct val="116100"/>
              </a:lnSpc>
              <a:spcBef>
                <a:spcPts val="67"/>
              </a:spcBef>
            </a:pPr>
            <a:r>
              <a:rPr sz="1533" spc="-83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Koleksi</a:t>
            </a:r>
            <a:r>
              <a:rPr sz="1533" spc="-93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 </a:t>
            </a:r>
            <a:r>
              <a:rPr sz="1533" spc="-70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Poster</a:t>
            </a:r>
            <a:r>
              <a:rPr sz="1533" spc="-9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 </a:t>
            </a:r>
            <a:r>
              <a:rPr sz="1533" spc="-33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National</a:t>
            </a:r>
            <a:r>
              <a:rPr sz="1533" spc="-8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 </a:t>
            </a:r>
            <a:r>
              <a:rPr sz="1533" spc="-6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Archives</a:t>
            </a:r>
            <a:r>
              <a:rPr sz="1533" spc="-9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 </a:t>
            </a:r>
            <a:r>
              <a:rPr sz="1533" spc="-1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of </a:t>
            </a:r>
            <a:r>
              <a:rPr sz="1533" spc="-7" dirty="0">
                <a:solidFill>
                  <a:srgbClr val="041D40"/>
                </a:solidFill>
                <a:latin typeface="Arial Black"/>
                <a:cs typeface="Arial Black"/>
                <a:hlinkClick r:id="rId8"/>
              </a:rPr>
              <a:t>Singapore</a:t>
            </a:r>
            <a:endParaRPr sz="1533" dirty="0">
              <a:latin typeface="Arial Black"/>
              <a:cs typeface="Arial Black"/>
            </a:endParaRPr>
          </a:p>
          <a:p>
            <a:pPr marL="3387" algn="ctr">
              <a:spcBef>
                <a:spcPts val="537"/>
              </a:spcBef>
            </a:pPr>
            <a:r>
              <a:rPr lang="en-US" sz="1000" dirty="0">
                <a:solidFill>
                  <a:srgbClr val="041D40"/>
                </a:solidFill>
                <a:latin typeface="Lucida Sans Unicode"/>
                <a:cs typeface="Lucida Sans Unicode"/>
                <a:hlinkClick r:id="rId9"/>
              </a:rPr>
              <a:t>https://www.nas.gov.sg/archivesonline/posters</a:t>
            </a:r>
            <a:r>
              <a:rPr lang="en-US" sz="1000" dirty="0" smtClean="0">
                <a:solidFill>
                  <a:srgbClr val="041D40"/>
                </a:solidFill>
                <a:latin typeface="Lucida Sans Unicode"/>
                <a:cs typeface="Lucida Sans Unicode"/>
                <a:hlinkClick r:id="rId9"/>
              </a:rPr>
              <a:t>/</a:t>
            </a:r>
            <a:endParaRPr lang="en-US" sz="1000" dirty="0" smtClean="0">
              <a:solidFill>
                <a:srgbClr val="041D40"/>
              </a:solidFill>
              <a:latin typeface="Lucida Sans Unicode"/>
              <a:cs typeface="Lucida Sans Unicode"/>
            </a:endParaRPr>
          </a:p>
          <a:p>
            <a:pPr marL="3387" algn="ctr">
              <a:spcBef>
                <a:spcPts val="537"/>
              </a:spcBef>
            </a:pP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4979" y="2195969"/>
            <a:ext cx="4275045" cy="267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5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48680"/>
            <a:ext cx="12192000" cy="1069514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3333CC"/>
                </a:solidFill>
              </a:rPr>
              <a:t>Contoh Best Practice </a:t>
            </a:r>
            <a:br>
              <a:rPr lang="en-US">
                <a:solidFill>
                  <a:srgbClr val="3333CC"/>
                </a:solidFill>
              </a:rPr>
            </a:br>
            <a:r>
              <a:rPr lang="en-US">
                <a:solidFill>
                  <a:srgbClr val="3333CC"/>
                </a:solidFill>
              </a:rPr>
              <a:t>Perpustakaan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5880" y="4293096"/>
            <a:ext cx="3168352" cy="1008112"/>
          </a:xfrm>
        </p:spPr>
        <p:txBody>
          <a:bodyPr>
            <a:noAutofit/>
          </a:bodyPr>
          <a:lstStyle/>
          <a:p>
            <a:r>
              <a:rPr lang="en-US" sz="2400" b="1" dirty="0">
                <a:hlinkClick r:id="rId2"/>
              </a:rPr>
              <a:t>Koleksi </a:t>
            </a:r>
            <a:r>
              <a:rPr lang="en-US" sz="2400" b="1" dirty="0" smtClean="0">
                <a:hlinkClick r:id="rId2"/>
              </a:rPr>
              <a:t>Poster Iklan  Nasional Library of Australia</a:t>
            </a:r>
            <a:endParaRPr lang="en-US" sz="2400" b="1" dirty="0" smtClean="0"/>
          </a:p>
          <a:p>
            <a:r>
              <a:rPr lang="en-US" sz="1400" b="1" dirty="0"/>
              <a:t>https://trove.nla.gov.au/collection/nla/posters/explore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335360" y="4005064"/>
            <a:ext cx="4536504" cy="3312368"/>
          </a:xfrm>
        </p:spPr>
        <p:txBody>
          <a:bodyPr>
            <a:noAutofit/>
          </a:bodyPr>
          <a:lstStyle/>
          <a:p>
            <a:r>
              <a:rPr lang="en-US" sz="2800" dirty="0" smtClean="0">
                <a:hlinkClick r:id="rId3"/>
              </a:rPr>
              <a:t>Koleksi Brosur University Library - Washington</a:t>
            </a:r>
            <a:endParaRPr lang="en-US" sz="2800" dirty="0" smtClean="0"/>
          </a:p>
          <a:p>
            <a:r>
              <a:rPr lang="en-US" sz="1800" dirty="0" smtClean="0"/>
              <a:t>https</a:t>
            </a:r>
            <a:r>
              <a:rPr lang="en-US" sz="1800" dirty="0"/>
              <a:t>://digitalcollections.lib.washington.edu/digital/collection/ptec/id/1275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1052736"/>
            <a:ext cx="2559000" cy="28929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9670" y="1825289"/>
            <a:ext cx="2418556" cy="18286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0256" y="1385853"/>
            <a:ext cx="3407959" cy="2609314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8403989" y="4437112"/>
            <a:ext cx="3404226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hlinkClick r:id="rId2"/>
              </a:rPr>
              <a:t>Koleksi Kartu </a:t>
            </a:r>
            <a:r>
              <a:rPr lang="en-US" sz="2400" b="1" dirty="0">
                <a:hlinkClick r:id="rId2"/>
              </a:rPr>
              <a:t>Pos  Special Collections Univercity of Central </a:t>
            </a:r>
            <a:r>
              <a:rPr lang="en-US" sz="2400" b="1" dirty="0" smtClean="0">
                <a:hlinkClick r:id="rId2"/>
              </a:rPr>
              <a:t>Florida</a:t>
            </a:r>
            <a:endParaRPr lang="en-US" sz="2400" b="1" dirty="0" smtClean="0"/>
          </a:p>
          <a:p>
            <a:r>
              <a:rPr lang="en-US" sz="1600" b="1" dirty="0" smtClean="0"/>
              <a:t>https://trove.nla.gov.au/collection/nla/posters/explore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84122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952861" y="571480"/>
            <a:ext cx="532447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en-US" sz="2800" b="1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072402" y="2492896"/>
            <a:ext cx="4383638" cy="389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err="1">
                <a:solidFill>
                  <a:srgbClr val="0000FF"/>
                </a:solidFill>
              </a:rPr>
              <a:t>Sujarwo</a:t>
            </a:r>
            <a:r>
              <a:rPr lang="en-US" b="1" dirty="0">
                <a:solidFill>
                  <a:srgbClr val="0000FF"/>
                </a:solidFill>
              </a:rPr>
              <a:t>, S. </a:t>
            </a:r>
            <a:r>
              <a:rPr lang="en-US" b="1" dirty="0" err="1">
                <a:solidFill>
                  <a:srgbClr val="0000FF"/>
                </a:solidFill>
              </a:rPr>
              <a:t>Sos</a:t>
            </a:r>
            <a:r>
              <a:rPr lang="en-US" b="1" dirty="0">
                <a:solidFill>
                  <a:srgbClr val="0000FF"/>
                </a:solidFill>
              </a:rPr>
              <a:t>., M. Si.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Pustakawan 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Dinas </a:t>
            </a: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Perpustakaan dan Kearsipan 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Provinsi Jawa Timur </a:t>
            </a: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Kediri, 18 Des 1967</a:t>
            </a: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Pendidikan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id-ID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0000FF"/>
                </a:solidFill>
              </a:rPr>
              <a:t>= D2 </a:t>
            </a:r>
            <a:r>
              <a:rPr lang="en-US" sz="1600" b="1" dirty="0" err="1">
                <a:solidFill>
                  <a:srgbClr val="0000FF"/>
                </a:solidFill>
              </a:rPr>
              <a:t>Perpustakaan</a:t>
            </a:r>
            <a:r>
              <a:rPr lang="en-US" sz="1600" b="1" dirty="0">
                <a:solidFill>
                  <a:srgbClr val="0000FF"/>
                </a:solidFill>
              </a:rPr>
              <a:t> UT, Apr 1999</a:t>
            </a: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0000FF"/>
                </a:solidFill>
              </a:rPr>
              <a:t>= </a:t>
            </a:r>
            <a:r>
              <a:rPr lang="id-ID" sz="1600" b="1" dirty="0">
                <a:solidFill>
                  <a:srgbClr val="0000FF"/>
                </a:solidFill>
              </a:rPr>
              <a:t>S</a:t>
            </a:r>
            <a:r>
              <a:rPr lang="en-US" sz="1600" b="1" dirty="0">
                <a:solidFill>
                  <a:srgbClr val="0000FF"/>
                </a:solidFill>
              </a:rPr>
              <a:t>1</a:t>
            </a:r>
            <a:r>
              <a:rPr lang="id-ID" sz="1600" b="1" dirty="0">
                <a:solidFill>
                  <a:srgbClr val="0000FF"/>
                </a:solidFill>
              </a:rPr>
              <a:t> P</a:t>
            </a:r>
            <a:r>
              <a:rPr lang="en-US" sz="1600" b="1" dirty="0" err="1">
                <a:solidFill>
                  <a:srgbClr val="0000FF"/>
                </a:solidFill>
              </a:rPr>
              <a:t>erpustakaan</a:t>
            </a:r>
            <a:r>
              <a:rPr lang="en-US" sz="1600" b="1" dirty="0">
                <a:solidFill>
                  <a:srgbClr val="0000FF"/>
                </a:solidFill>
              </a:rPr>
              <a:t> UWK Surabaya</a:t>
            </a:r>
            <a:r>
              <a:rPr lang="id-ID" sz="1600" b="1" dirty="0">
                <a:solidFill>
                  <a:srgbClr val="0000FF"/>
                </a:solidFill>
              </a:rPr>
              <a:t>, </a:t>
            </a:r>
            <a:r>
              <a:rPr lang="en-US" sz="1600" b="1" dirty="0">
                <a:solidFill>
                  <a:srgbClr val="0000FF"/>
                </a:solidFill>
              </a:rPr>
              <a:t>Des 2002</a:t>
            </a: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0000FF"/>
                </a:solidFill>
              </a:rPr>
              <a:t>= S2 </a:t>
            </a:r>
            <a:r>
              <a:rPr lang="en-US" sz="1600" b="1" dirty="0" err="1">
                <a:solidFill>
                  <a:srgbClr val="0000FF"/>
                </a:solidFill>
              </a:rPr>
              <a:t>Studi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dan</a:t>
            </a:r>
            <a:r>
              <a:rPr lang="en-US" sz="1600" b="1" dirty="0">
                <a:solidFill>
                  <a:srgbClr val="0000FF"/>
                </a:solidFill>
              </a:rPr>
              <a:t> Media </a:t>
            </a:r>
            <a:r>
              <a:rPr lang="en-US" sz="1600" b="1" dirty="0" err="1">
                <a:solidFill>
                  <a:srgbClr val="0000FF"/>
                </a:solidFill>
              </a:rPr>
              <a:t>Komunikasi</a:t>
            </a:r>
            <a:r>
              <a:rPr lang="en-US" sz="1600" b="1" dirty="0">
                <a:solidFill>
                  <a:srgbClr val="0000FF"/>
                </a:solidFill>
              </a:rPr>
              <a:t> UNAIR, Jan 2007</a:t>
            </a:r>
            <a:endParaRPr lang="id-ID" sz="1600" b="1" dirty="0">
              <a:solidFill>
                <a:srgbClr val="0000FF"/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itchFamily="2" charset="2"/>
              </a:rPr>
              <a:t> </a:t>
            </a:r>
            <a:r>
              <a:rPr lang="id-ID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081 </a:t>
            </a:r>
            <a:r>
              <a:rPr lang="id-ID" sz="2000" b="1" dirty="0">
                <a:solidFill>
                  <a:schemeClr val="hlink"/>
                </a:solidFill>
              </a:rPr>
              <a:t>3</a:t>
            </a:r>
            <a:r>
              <a:rPr lang="en-US" sz="2000" b="1" dirty="0">
                <a:solidFill>
                  <a:schemeClr val="hlink"/>
                </a:solidFill>
              </a:rPr>
              <a:t>30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7 11</a:t>
            </a:r>
            <a:r>
              <a:rPr lang="en-US" sz="2000" b="1" dirty="0">
                <a:solidFill>
                  <a:schemeClr val="hlink"/>
                </a:solidFill>
              </a:rPr>
              <a:t>667</a:t>
            </a:r>
            <a:endParaRPr lang="id-ID" sz="2000" b="1" dirty="0">
              <a:solidFill>
                <a:schemeClr val="hlink"/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: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sujarwosiwho@gmail.com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0838" indent="-350838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4" descr="compu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64" y="15875"/>
            <a:ext cx="2052638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Users\eclipse\Downloads\tree_of_knowledge_book_swinging_50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5598" y="4131587"/>
            <a:ext cx="2317908" cy="248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710578" y="822578"/>
            <a:ext cx="6566758" cy="154729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Terima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Kasih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atas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Perhatiannya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Semoga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Bermanfaat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3414</TotalTime>
  <Words>3471</Words>
  <Application>Microsoft Office PowerPoint</Application>
  <PresentationFormat>Widescreen</PresentationFormat>
  <Paragraphs>480</Paragraphs>
  <Slides>63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63</vt:i4>
      </vt:variant>
    </vt:vector>
  </HeadingPairs>
  <TitlesOfParts>
    <vt:vector size="85" baseType="lpstr">
      <vt:lpstr>맑은 고딕</vt:lpstr>
      <vt:lpstr>MS PGothic</vt:lpstr>
      <vt:lpstr>Arial</vt:lpstr>
      <vt:lpstr>Arial Black</vt:lpstr>
      <vt:lpstr>Arial MT</vt:lpstr>
      <vt:lpstr>Bookman Old Style</vt:lpstr>
      <vt:lpstr>Calibri</vt:lpstr>
      <vt:lpstr>Calibri Light</vt:lpstr>
      <vt:lpstr>Constantia</vt:lpstr>
      <vt:lpstr>Courier New</vt:lpstr>
      <vt:lpstr>Lucida Sans Unicode</vt:lpstr>
      <vt:lpstr>Palatino Linotype</vt:lpstr>
      <vt:lpstr>Times New Roman</vt:lpstr>
      <vt:lpstr>Trebuchet MS</vt:lpstr>
      <vt:lpstr>Verdana</vt:lpstr>
      <vt:lpstr>Wingdings</vt:lpstr>
      <vt:lpstr>Wingdings 2</vt:lpstr>
      <vt:lpstr>Wingdings 3</vt:lpstr>
      <vt:lpstr>Office Theme</vt:lpstr>
      <vt:lpstr>Facet</vt:lpstr>
      <vt:lpstr>Flow</vt:lpstr>
      <vt:lpstr>1_Office Theme</vt:lpstr>
      <vt:lpstr>PowerPoint Presentation</vt:lpstr>
      <vt:lpstr>PowerPoint Presentation</vt:lpstr>
      <vt:lpstr>Dasar hukum</vt:lpstr>
      <vt:lpstr>UU No. 43/2007 tentang Perpustakaan</vt:lpstr>
      <vt:lpstr>UU No. 43/2007 tentang Perpustakaan</vt:lpstr>
      <vt:lpstr>UU No. 43/2007 tentang Perpustakaan</vt:lpstr>
      <vt:lpstr>Tanggung Jawab Perpustakaan Nasional </vt:lpstr>
      <vt:lpstr>UU No. 43/2007 tentang Perpustakaan</vt:lpstr>
      <vt:lpstr>Standar Nasional Perpustakaan Provinsi</vt:lpstr>
      <vt:lpstr>IFLA - International Federation of Library Associations and Institutions  </vt:lpstr>
      <vt:lpstr>Library of Congress </vt:lpstr>
      <vt:lpstr>Latar belakang pelestarian</vt:lpstr>
      <vt:lpstr>Skema Pelestarian</vt:lpstr>
      <vt:lpstr>Pelestarian - Preservasi</vt:lpstr>
      <vt:lpstr>Pelestarian dalam arti umum: </vt:lpstr>
      <vt:lpstr>Maksud Pelestarian</vt:lpstr>
      <vt:lpstr>Tujuan Pelestarian</vt:lpstr>
      <vt:lpstr>Bahan perpustakaan adalah semua bahan tercetak atau terekam </vt:lpstr>
      <vt:lpstr>Pelestarian bahan perpustakaan  meliputi tiga kegiatan :</vt:lpstr>
      <vt:lpstr>Fungsi</vt:lpstr>
      <vt:lpstr>Prinsip Konservasi</vt:lpstr>
      <vt:lpstr>Prinsip Preservasi</vt:lpstr>
      <vt:lpstr>PowerPoint Presentation</vt:lpstr>
      <vt:lpstr>Faktor penyebab kerusakan bahan perpustakaan</vt:lpstr>
      <vt:lpstr>Faktor Internal</vt:lpstr>
      <vt:lpstr>faktor eksternal/lingkungan</vt:lpstr>
      <vt:lpstr>faktor biota</vt:lpstr>
      <vt:lpstr>faktor manusia</vt:lpstr>
      <vt:lpstr>faktor bencana</vt:lpstr>
      <vt:lpstr>Penciptaan lingkungan</vt:lpstr>
      <vt:lpstr>Pemeliharaan lingkungan</vt:lpstr>
      <vt:lpstr>Kegiatan pelestarian</vt:lpstr>
      <vt:lpstr>Kegiatan pelestarian</vt:lpstr>
      <vt:lpstr>Fumigasi </vt:lpstr>
      <vt:lpstr>Alih Media  </vt:lpstr>
      <vt:lpstr>PowerPoint Presentation</vt:lpstr>
      <vt:lpstr>PowerPoint Presentation</vt:lpstr>
      <vt:lpstr>Alih media : Menyelamatkan informasi</vt:lpstr>
      <vt:lpstr>Alih Media</vt:lpstr>
      <vt:lpstr>Sejarah Media Tulis</vt:lpstr>
      <vt:lpstr>Sejarah Media Rekam</vt:lpstr>
      <vt:lpstr> Sejarah Media Digital</vt:lpstr>
      <vt:lpstr>Tujuan Alih Media</vt:lpstr>
      <vt:lpstr> Alih Media Bentuk Mikro (Microform)</vt:lpstr>
      <vt:lpstr> Alih Media Bentuk Digital</vt:lpstr>
      <vt:lpstr> Bahan Perpustakaan yang dapat di Alih Mediakan</vt:lpstr>
      <vt:lpstr>Bahan Perpustakaan yang dapat di Alih  </vt:lpstr>
      <vt:lpstr>Acuan (Best Practice) :</vt:lpstr>
      <vt:lpstr>Jenis File dan Standard Hasil Alih Media Digital</vt:lpstr>
      <vt:lpstr>Jenis dan Standard File  Hasil Alih Media Digital</vt:lpstr>
      <vt:lpstr>Jenis dan Standard File  Hasil Alih Media Digital</vt:lpstr>
      <vt:lpstr>Norma Alih Media Digital</vt:lpstr>
      <vt:lpstr>Prosedur Operasional Alih Media</vt:lpstr>
      <vt:lpstr>Pengemasan dan Publikasi</vt:lpstr>
      <vt:lpstr>Merubah Implementasi  dalam Perpustakaan</vt:lpstr>
      <vt:lpstr>Masa Depan Perpustakaan</vt:lpstr>
      <vt:lpstr>PowerPoint Presentation</vt:lpstr>
      <vt:lpstr>Kemas ulang  informasi luring (offline)</vt:lpstr>
      <vt:lpstr>Kemas ulang  informasi luring (offline)</vt:lpstr>
      <vt:lpstr>Kemas ulang informasi daring (online)</vt:lpstr>
      <vt:lpstr>Contoh Best Practice  Perpustakaan</vt:lpstr>
      <vt:lpstr>Contoh Best Practice  Perpustakaan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Nyami Supartimi</cp:lastModifiedBy>
  <cp:revision>236</cp:revision>
  <dcterms:created xsi:type="dcterms:W3CDTF">2018-10-02T07:35:28Z</dcterms:created>
  <dcterms:modified xsi:type="dcterms:W3CDTF">2024-08-12T08:41:01Z</dcterms:modified>
</cp:coreProperties>
</file>